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4"/>
  </p:notesMasterIdLst>
  <p:sldIdLst>
    <p:sldId id="536" r:id="rId2"/>
    <p:sldId id="623" r:id="rId3"/>
    <p:sldId id="624" r:id="rId4"/>
    <p:sldId id="585" r:id="rId5"/>
    <p:sldId id="625" r:id="rId6"/>
    <p:sldId id="621" r:id="rId7"/>
    <p:sldId id="626" r:id="rId8"/>
    <p:sldId id="622" r:id="rId9"/>
    <p:sldId id="627" r:id="rId10"/>
    <p:sldId id="632" r:id="rId11"/>
    <p:sldId id="628" r:id="rId12"/>
    <p:sldId id="633" r:id="rId13"/>
    <p:sldId id="634" r:id="rId14"/>
    <p:sldId id="635" r:id="rId15"/>
    <p:sldId id="636" r:id="rId16"/>
    <p:sldId id="637" r:id="rId17"/>
    <p:sldId id="638" r:id="rId18"/>
    <p:sldId id="639" r:id="rId19"/>
    <p:sldId id="629" r:id="rId20"/>
    <p:sldId id="640" r:id="rId21"/>
    <p:sldId id="630" r:id="rId22"/>
    <p:sldId id="641" r:id="rId23"/>
    <p:sldId id="631" r:id="rId24"/>
    <p:sldId id="646" r:id="rId25"/>
    <p:sldId id="642" r:id="rId26"/>
    <p:sldId id="647" r:id="rId27"/>
    <p:sldId id="643" r:id="rId28"/>
    <p:sldId id="648" r:id="rId29"/>
    <p:sldId id="644" r:id="rId30"/>
    <p:sldId id="653" r:id="rId31"/>
    <p:sldId id="649" r:id="rId32"/>
    <p:sldId id="654" r:id="rId33"/>
    <p:sldId id="650" r:id="rId34"/>
    <p:sldId id="659" r:id="rId35"/>
    <p:sldId id="655" r:id="rId36"/>
    <p:sldId id="660" r:id="rId37"/>
    <p:sldId id="656" r:id="rId38"/>
    <p:sldId id="661" r:id="rId39"/>
    <p:sldId id="657" r:id="rId40"/>
    <p:sldId id="666" r:id="rId41"/>
    <p:sldId id="662" r:id="rId42"/>
    <p:sldId id="667" r:id="rId43"/>
    <p:sldId id="663" r:id="rId44"/>
    <p:sldId id="668" r:id="rId45"/>
    <p:sldId id="664" r:id="rId46"/>
    <p:sldId id="669" r:id="rId47"/>
    <p:sldId id="665" r:id="rId48"/>
    <p:sldId id="670" r:id="rId49"/>
    <p:sldId id="658" r:id="rId50"/>
    <p:sldId id="671" r:id="rId51"/>
    <p:sldId id="651" r:id="rId52"/>
    <p:sldId id="677" r:id="rId53"/>
    <p:sldId id="672" r:id="rId54"/>
    <p:sldId id="678" r:id="rId55"/>
    <p:sldId id="673" r:id="rId56"/>
    <p:sldId id="679" r:id="rId57"/>
    <p:sldId id="674" r:id="rId58"/>
    <p:sldId id="684" r:id="rId59"/>
    <p:sldId id="680" r:id="rId60"/>
    <p:sldId id="685" r:id="rId61"/>
    <p:sldId id="681" r:id="rId62"/>
    <p:sldId id="686" r:id="rId63"/>
    <p:sldId id="682" r:id="rId64"/>
    <p:sldId id="687" r:id="rId65"/>
    <p:sldId id="683" r:id="rId66"/>
    <p:sldId id="688" r:id="rId67"/>
    <p:sldId id="675" r:id="rId68"/>
    <p:sldId id="689" r:id="rId69"/>
    <p:sldId id="676" r:id="rId70"/>
    <p:sldId id="695" r:id="rId71"/>
    <p:sldId id="690" r:id="rId72"/>
    <p:sldId id="699" r:id="rId73"/>
    <p:sldId id="696" r:id="rId74"/>
    <p:sldId id="700" r:id="rId75"/>
    <p:sldId id="697" r:id="rId76"/>
    <p:sldId id="701" r:id="rId77"/>
    <p:sldId id="698" r:id="rId78"/>
    <p:sldId id="705" r:id="rId79"/>
    <p:sldId id="702" r:id="rId80"/>
    <p:sldId id="706" r:id="rId81"/>
    <p:sldId id="703" r:id="rId82"/>
    <p:sldId id="707" r:id="rId83"/>
    <p:sldId id="704" r:id="rId84"/>
    <p:sldId id="708" r:id="rId85"/>
    <p:sldId id="691" r:id="rId86"/>
    <p:sldId id="709" r:id="rId87"/>
    <p:sldId id="692" r:id="rId88"/>
    <p:sldId id="710" r:id="rId89"/>
    <p:sldId id="715" r:id="rId90"/>
    <p:sldId id="716" r:id="rId91"/>
    <p:sldId id="711" r:id="rId92"/>
    <p:sldId id="717" r:id="rId93"/>
    <p:sldId id="712" r:id="rId94"/>
    <p:sldId id="718" r:id="rId95"/>
    <p:sldId id="713" r:id="rId96"/>
    <p:sldId id="722" r:id="rId97"/>
    <p:sldId id="719" r:id="rId98"/>
    <p:sldId id="723" r:id="rId99"/>
    <p:sldId id="720" r:id="rId100"/>
    <p:sldId id="724" r:id="rId101"/>
    <p:sldId id="721" r:id="rId102"/>
    <p:sldId id="725" r:id="rId103"/>
    <p:sldId id="726" r:id="rId104"/>
    <p:sldId id="727" r:id="rId105"/>
    <p:sldId id="694" r:id="rId106"/>
    <p:sldId id="652" r:id="rId107"/>
    <p:sldId id="728" r:id="rId108"/>
    <p:sldId id="729" r:id="rId109"/>
    <p:sldId id="735" r:id="rId110"/>
    <p:sldId id="736" r:id="rId111"/>
    <p:sldId id="737" r:id="rId112"/>
    <p:sldId id="731" r:id="rId113"/>
    <p:sldId id="732" r:id="rId114"/>
    <p:sldId id="733" r:id="rId115"/>
    <p:sldId id="734" r:id="rId116"/>
    <p:sldId id="738" r:id="rId117"/>
    <p:sldId id="742" r:id="rId118"/>
    <p:sldId id="743" r:id="rId119"/>
    <p:sldId id="744" r:id="rId120"/>
    <p:sldId id="745" r:id="rId121"/>
    <p:sldId id="747" r:id="rId122"/>
    <p:sldId id="748" r:id="rId123"/>
    <p:sldId id="746" r:id="rId124"/>
    <p:sldId id="749" r:id="rId125"/>
    <p:sldId id="750" r:id="rId126"/>
    <p:sldId id="751" r:id="rId127"/>
    <p:sldId id="752" r:id="rId128"/>
    <p:sldId id="753" r:id="rId129"/>
    <p:sldId id="754" r:id="rId130"/>
    <p:sldId id="739" r:id="rId131"/>
    <p:sldId id="740" r:id="rId132"/>
    <p:sldId id="741" r:id="rId133"/>
    <p:sldId id="730" r:id="rId134"/>
    <p:sldId id="756" r:id="rId135"/>
    <p:sldId id="645" r:id="rId136"/>
    <p:sldId id="755" r:id="rId137"/>
    <p:sldId id="757" r:id="rId138"/>
    <p:sldId id="758" r:id="rId139"/>
    <p:sldId id="759" r:id="rId140"/>
    <p:sldId id="760" r:id="rId141"/>
    <p:sldId id="761" r:id="rId142"/>
    <p:sldId id="762" r:id="rId143"/>
    <p:sldId id="766" r:id="rId144"/>
    <p:sldId id="767" r:id="rId145"/>
    <p:sldId id="768" r:id="rId146"/>
    <p:sldId id="769" r:id="rId147"/>
    <p:sldId id="763" r:id="rId148"/>
    <p:sldId id="770" r:id="rId149"/>
    <p:sldId id="771" r:id="rId150"/>
    <p:sldId id="772" r:id="rId151"/>
    <p:sldId id="774" r:id="rId152"/>
    <p:sldId id="775" r:id="rId153"/>
    <p:sldId id="773" r:id="rId154"/>
    <p:sldId id="776" r:id="rId155"/>
    <p:sldId id="777" r:id="rId156"/>
    <p:sldId id="779" r:id="rId157"/>
    <p:sldId id="780" r:id="rId158"/>
    <p:sldId id="781" r:id="rId159"/>
    <p:sldId id="782" r:id="rId160"/>
    <p:sldId id="778" r:id="rId161"/>
    <p:sldId id="783" r:id="rId162"/>
    <p:sldId id="784" r:id="rId163"/>
    <p:sldId id="785" r:id="rId164"/>
    <p:sldId id="764" r:id="rId165"/>
    <p:sldId id="786" r:id="rId166"/>
    <p:sldId id="788" r:id="rId167"/>
    <p:sldId id="789" r:id="rId168"/>
    <p:sldId id="791" r:id="rId169"/>
    <p:sldId id="792" r:id="rId170"/>
    <p:sldId id="793" r:id="rId171"/>
    <p:sldId id="790" r:id="rId172"/>
    <p:sldId id="794" r:id="rId173"/>
    <p:sldId id="795" r:id="rId174"/>
    <p:sldId id="796" r:id="rId175"/>
    <p:sldId id="800" r:id="rId176"/>
    <p:sldId id="801" r:id="rId177"/>
    <p:sldId id="802" r:id="rId178"/>
    <p:sldId id="803" r:id="rId179"/>
    <p:sldId id="797" r:id="rId180"/>
    <p:sldId id="798" r:id="rId181"/>
    <p:sldId id="804" r:id="rId182"/>
    <p:sldId id="805" r:id="rId183"/>
    <p:sldId id="799" r:id="rId184"/>
    <p:sldId id="806" r:id="rId185"/>
    <p:sldId id="807" r:id="rId186"/>
    <p:sldId id="808" r:id="rId187"/>
    <p:sldId id="787" r:id="rId188"/>
    <p:sldId id="809" r:id="rId189"/>
    <p:sldId id="810" r:id="rId190"/>
    <p:sldId id="812" r:id="rId191"/>
    <p:sldId id="813" r:id="rId192"/>
    <p:sldId id="814" r:id="rId19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52" autoAdjust="0"/>
    <p:restoredTop sz="94660"/>
  </p:normalViewPr>
  <p:slideViewPr>
    <p:cSldViewPr snapToGrid="0">
      <p:cViewPr varScale="1">
        <p:scale>
          <a:sx n="81" d="100"/>
          <a:sy n="81" d="100"/>
        </p:scale>
        <p:origin x="86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96" Type="http://schemas.openxmlformats.org/officeDocument/2006/relationships/viewProps" Target="view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slide" Target="slides/slide191.xml"/><Relationship Id="rId197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ableStyles" Target="tableStyles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presProps" Target="presProps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BA51FB-8309-4DFD-AC99-3C5615219937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D02B9E-76FA-46C1-BFF9-5B0F51C5473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15801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9637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64559954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2969860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60621122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8044737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507280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5198359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89267562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471839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0351255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984385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807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862864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6818140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3496410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1714815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076160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335982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3325922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05570045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0765646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5988193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2434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160796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716928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984110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83363837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03790647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225320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5727759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1338203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8494781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8219415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55162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928713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256611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607042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7811016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548174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482962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92837272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0441497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117064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5616115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2776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32196470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4221789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993869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055487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4602660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627230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2185873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025124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4991114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0402648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4180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7052304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8865006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362696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375552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32461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63228287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713396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2549707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80204682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7186332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832452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3911706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24630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6219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910482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3196311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914823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26607036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30129603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8956154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938939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23633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5642414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2584195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851788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1022918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57641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92249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242209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32368677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3378581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8736207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63154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0949562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670361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901459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6975501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06210686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8277424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7629410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3736207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5356663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2105765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2319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8802991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336268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0584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08823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3340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038732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94614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3996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28562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842906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28330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565684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29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61335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8198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4242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0483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487261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28449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84913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9901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1663890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8773540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318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39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5129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627773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7635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852232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58114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393987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95920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97370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4072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221000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2931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49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76692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3333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91853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428781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236039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221311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10357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41656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309601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89675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061422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59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260401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534713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2583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97247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746374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7416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29286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272970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4464662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9960210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382049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69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8254952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55153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312402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099803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2373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949904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5473075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152084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385250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1012820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62042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79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9979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51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746210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6390970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693032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869538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93781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8047851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789860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002605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7361403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89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4132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73096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923760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151418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00059700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8206619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071128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9553716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588366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5597941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436995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99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482951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CF72D1-6F72-45BF-9C3F-52E40963F665}" type="slidenum">
              <a:rPr kumimoji="1" lang="ja-JP" altLang="en-US" smtClean="0"/>
              <a:t>100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3315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4101E54-10FF-110B-0865-9B557E4E8E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F70A02E-3348-941D-F1C7-ECB96E99B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C6FDD24-8839-9109-AF05-8E5B9CAA6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A2FFA32-FB55-5479-6010-79E829D0B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824973-714C-733C-7F5A-83C61181E7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745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F866AB-D4B0-49FA-0A5A-D02DFFCF0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18BE423-2F52-D1E6-C7E1-6A497D44C1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17E3EFB-92B4-DB9F-4CC4-D5D266446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46B4582-B914-1A4E-57FF-063ACF287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1C7C8C-E5DC-976F-22D5-E466181DF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7037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C0B1EE8-4BD6-93D2-285E-CDFC55A502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481307F-35AD-A84A-77BE-4D102A08BD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35C26BD-2639-2BA0-2DD4-9A0DE6B01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0C5FD1A5-68BC-3CE9-ADD1-BB92BEA65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000DCF4-2903-3A0F-EFEA-50CD5D71A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01478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D2C423B-B891-EE59-8D11-5B4FB969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0A667BD-2E43-02B0-F01E-DEE22A9A6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65F6906-F882-A443-00D9-9E1EAFA7D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7DC3161-FB53-7EBD-BA17-2F01768F3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9DA797F-7F8A-ED90-539B-B1C373179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8526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D4D4E62-CEC6-75BB-75DF-AE52608FB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A7D1832-7BB7-0C2D-1BD2-FE622707E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1925806-F276-21A9-4F3B-016B29FAC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977CA0A-31BF-61ED-CBEA-CF27F4D32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1A399AE6-05C9-2260-F647-E9014CC47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1572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52AB547-8220-266E-676B-5A3F4D163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B5AA3927-8562-9204-6299-4C591556EB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8F71F94-FE8E-84D4-C714-1718CB544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CC7EBD1-43D7-4324-5B6D-2C7E1A10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DA08A28-3D03-81B7-2012-712936275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FA6C978-DD91-9F84-3596-21C75EE8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2053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EF7A362-645F-1946-29D6-A5B8445F54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A4C2D59-48CA-957D-9DB5-4452A2FFD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E6E7118-97EB-1ADE-3A00-FF56D9875A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D4C17B5-C35D-DA5D-201C-B3F9EB51A4F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2DF56D8-36B1-C790-9995-7417D1AF894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C18B69F4-61CB-7AE2-F70C-FE6BA3877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6DE1D792-BB06-6E2D-64F5-7917458F9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A1C24C68-E1C7-1226-EA94-01FB59020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4534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B1B39D0-1C5F-1209-7913-1F928FF45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C2602439-2210-2F4D-50EF-0DFD86E0B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1075809F-8B88-C585-4C4B-D263A1FA6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328D3D0-7431-F87F-0536-D4A89E90A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1873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7CAE5729-1065-6598-7528-DB131038F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67CCC52-3E57-55D4-5560-12514B8A8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29C5EC-FFAD-FB38-5086-050CD5F2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29315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79D7E70-0668-260B-B7F1-ADAC40814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CD5F080-6971-D33B-37F8-2583D3704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5B06921E-0DC2-DE72-EF2D-C9B6B0E1A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B56DED9-8AE9-DAD1-CB31-A7EA3502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21CF121-FEB3-4287-AD39-28053CD1D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6285645-4336-74DF-12CE-D5F920EF2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746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A4E1E53-FD3B-9A61-9667-7A78C13DC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8883C01-098A-F5CB-42A2-8F1AC43F68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C93A377-6326-C81B-4881-01DF7656EB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8CA606F-E2C6-D145-022D-EC78BDB8F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730C9A0-BA1B-E401-F174-90F16888E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0D7F8F4-45B8-8BDD-3D74-0A7BD16F0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1333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05AE9EC5-BDC6-400B-3347-1AEA8AF9D6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92B298B0-F8C0-A7E4-BBB9-D4F232490C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7240CF5-E27A-6C22-9548-A2B2BF7765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D4B13A-B759-462B-B36D-CD8443CB85C5}" type="datetimeFigureOut">
              <a:rPr kumimoji="1" lang="ja-JP" altLang="en-US" smtClean="0"/>
              <a:t>2025/4/23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E959D91-4CFD-9E4C-F4A0-F89FC96B353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A45ABD2F-E958-E0A7-FD18-1C1420133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F09F0C-3361-494E-B60F-98968B590F15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882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3C28D-506C-CDDE-35B8-8B3E041FA646}"/>
              </a:ext>
            </a:extLst>
          </p:cNvPr>
          <p:cNvSpPr/>
          <p:nvPr/>
        </p:nvSpPr>
        <p:spPr>
          <a:xfrm>
            <a:off x="0" y="2551837"/>
            <a:ext cx="1219200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情報セキュリティマネジメント試験</a:t>
            </a:r>
            <a:endParaRPr lang="en-US" altLang="ja-JP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科目 </a:t>
            </a:r>
            <a:r>
              <a:rPr lang="en-US" altLang="ja-JP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A</a:t>
            </a:r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・</a:t>
            </a:r>
            <a:r>
              <a:rPr lang="en-US" altLang="ja-JP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B </a:t>
            </a:r>
            <a:r>
              <a:rPr lang="ja-JP" alt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サンプル問題 </a:t>
            </a:r>
          </a:p>
        </p:txBody>
      </p:sp>
    </p:spTree>
    <p:extLst>
      <p:ext uri="{BB962C8B-B14F-4D97-AF65-F5344CB8AC3E}">
        <p14:creationId xmlns:p14="http://schemas.microsoft.com/office/powerpoint/2010/main" val="42791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2AE6818-5640-837E-67D8-F13CB0E0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9" y="1692343"/>
            <a:ext cx="10811240" cy="323939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A259EBD-C1D3-BFAF-080F-2C67D4165B03}"/>
              </a:ext>
            </a:extLst>
          </p:cNvPr>
          <p:cNvSpPr/>
          <p:nvPr/>
        </p:nvSpPr>
        <p:spPr>
          <a:xfrm>
            <a:off x="1379987" y="385293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F61A9C1D-4E51-8433-9694-D075E79AAEDD}"/>
              </a:ext>
            </a:extLst>
          </p:cNvPr>
          <p:cNvSpPr txBox="1"/>
          <p:nvPr/>
        </p:nvSpPr>
        <p:spPr>
          <a:xfrm>
            <a:off x="3506309" y="3050431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98646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98EE229-ED5B-61A3-A9D8-AAFB80C29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5" y="1503440"/>
            <a:ext cx="11006509" cy="33254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F4D2C70-FE2C-2385-175E-56048038FB81}"/>
              </a:ext>
            </a:extLst>
          </p:cNvPr>
          <p:cNvSpPr/>
          <p:nvPr/>
        </p:nvSpPr>
        <p:spPr>
          <a:xfrm>
            <a:off x="1160105" y="367573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A6D96BF-51D2-E7C3-C1C1-1AF1FC079746}"/>
              </a:ext>
            </a:extLst>
          </p:cNvPr>
          <p:cNvSpPr txBox="1"/>
          <p:nvPr/>
        </p:nvSpPr>
        <p:spPr>
          <a:xfrm>
            <a:off x="1786508" y="3166147"/>
            <a:ext cx="75937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ステークホルダ（利害関係者）：株主、従業員、地域社会など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66359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EF0C6E9-1427-E411-9014-84F8A333A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3" y="615719"/>
            <a:ext cx="10468933" cy="562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44109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EF0C6E9-1427-E411-9014-84F8A333AA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533" y="615719"/>
            <a:ext cx="10468933" cy="562656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CC2F6BE-90E8-1C7D-95A1-000BE8229E38}"/>
              </a:ext>
            </a:extLst>
          </p:cNvPr>
          <p:cNvSpPr/>
          <p:nvPr/>
        </p:nvSpPr>
        <p:spPr>
          <a:xfrm>
            <a:off x="6338281" y="577166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05B3DD0-EF7D-BC9A-CD68-1B6A61DA59C3}"/>
              </a:ext>
            </a:extLst>
          </p:cNvPr>
          <p:cNvSpPr txBox="1"/>
          <p:nvPr/>
        </p:nvSpPr>
        <p:spPr>
          <a:xfrm>
            <a:off x="8785682" y="2151726"/>
            <a:ext cx="268155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期首在庫が</a:t>
            </a:r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8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個販売</a:t>
            </a:r>
            <a:endParaRPr lang="en-US" altLang="ja-JP" sz="2000" b="1" dirty="0">
              <a:solidFill>
                <a:srgbClr val="0070C0"/>
              </a:solidFill>
              <a:latin typeface="Helvetica" panose="020B0604020202020204" pitchFamily="34" charset="0"/>
            </a:endParaRPr>
          </a:p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されたと考える</a:t>
            </a:r>
            <a:endParaRPr lang="en-US" altLang="ja-JP" sz="2000" b="1" dirty="0">
              <a:solidFill>
                <a:srgbClr val="0070C0"/>
              </a:solidFill>
              <a:latin typeface="Helvetica" panose="020B0604020202020204" pitchFamily="34" charset="0"/>
            </a:endParaRPr>
          </a:p>
          <a:p>
            <a:endParaRPr lang="en-US" altLang="ja-JP" sz="2000" b="1" dirty="0">
              <a:solidFill>
                <a:srgbClr val="0070C0"/>
              </a:solidFill>
              <a:latin typeface="Helvetica" panose="020B0604020202020204" pitchFamily="34" charset="0"/>
            </a:endParaRPr>
          </a:p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期末在庫は</a:t>
            </a:r>
            <a:endParaRPr lang="en-US" altLang="ja-JP" sz="2000" b="1" dirty="0">
              <a:solidFill>
                <a:srgbClr val="0070C0"/>
              </a:solidFill>
              <a:latin typeface="Helvetica" panose="020B0604020202020204" pitchFamily="34" charset="0"/>
            </a:endParaRPr>
          </a:p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2×10+1×11+2×12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+3×13+14×4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=20+11+24+39+56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=</a:t>
            </a:r>
            <a:r>
              <a:rPr lang="en-US" altLang="ja-JP" sz="2000" b="1" dirty="0">
                <a:solidFill>
                  <a:srgbClr val="FF0000"/>
                </a:solidFill>
                <a:latin typeface="Helvetica" panose="020B0604020202020204" pitchFamily="34" charset="0"/>
              </a:rPr>
              <a:t>150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BC8493D5-C6DD-7007-A799-EA4A25147CA2}"/>
              </a:ext>
            </a:extLst>
          </p:cNvPr>
          <p:cNvSpPr/>
          <p:nvPr/>
        </p:nvSpPr>
        <p:spPr>
          <a:xfrm>
            <a:off x="4202130" y="2804845"/>
            <a:ext cx="2681557" cy="1787703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左 5">
            <a:extLst>
              <a:ext uri="{FF2B5EF4-FFF2-40B4-BE49-F238E27FC236}">
                <a16:creationId xmlns:a16="http://schemas.microsoft.com/office/drawing/2014/main" id="{EF02D50D-7042-37F3-E26E-610750B7273C}"/>
              </a:ext>
            </a:extLst>
          </p:cNvPr>
          <p:cNvSpPr/>
          <p:nvPr/>
        </p:nvSpPr>
        <p:spPr>
          <a:xfrm>
            <a:off x="3454687" y="3421294"/>
            <a:ext cx="315928" cy="390418"/>
          </a:xfrm>
          <a:prstGeom prst="lef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A2ED10E-496D-1896-7F6E-A86E023C9B39}"/>
              </a:ext>
            </a:extLst>
          </p:cNvPr>
          <p:cNvSpPr txBox="1"/>
          <p:nvPr/>
        </p:nvSpPr>
        <p:spPr>
          <a:xfrm>
            <a:off x="2400301" y="3324115"/>
            <a:ext cx="11943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10</a:t>
            </a:r>
            <a:r>
              <a:rPr lang="ja-JP" altLang="en-US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個</a:t>
            </a:r>
            <a:endParaRPr lang="en-US" altLang="ja-JP" sz="3200" b="1" dirty="0">
              <a:solidFill>
                <a:schemeClr val="accent2"/>
              </a:solidFill>
              <a:latin typeface="Helvetica" panose="020B0604020202020204" pitchFamily="34" charset="0"/>
            </a:endParaRPr>
          </a:p>
        </p:txBody>
      </p:sp>
      <p:sp>
        <p:nvSpPr>
          <p:cNvPr id="9" name="左中かっこ 8">
            <a:extLst>
              <a:ext uri="{FF2B5EF4-FFF2-40B4-BE49-F238E27FC236}">
                <a16:creationId xmlns:a16="http://schemas.microsoft.com/office/drawing/2014/main" id="{4A41C8E7-8AE2-C4A4-6904-B9391B9E4126}"/>
              </a:ext>
            </a:extLst>
          </p:cNvPr>
          <p:cNvSpPr/>
          <p:nvPr/>
        </p:nvSpPr>
        <p:spPr>
          <a:xfrm>
            <a:off x="2157569" y="2188396"/>
            <a:ext cx="421241" cy="24041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D210C31-57EC-D059-ED51-C83BCCA76FB2}"/>
              </a:ext>
            </a:extLst>
          </p:cNvPr>
          <p:cNvSpPr txBox="1"/>
          <p:nvPr/>
        </p:nvSpPr>
        <p:spPr>
          <a:xfrm>
            <a:off x="1110893" y="3098084"/>
            <a:ext cx="11943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3200" b="1" dirty="0">
                <a:solidFill>
                  <a:srgbClr val="0070C0"/>
                </a:solidFill>
                <a:latin typeface="Helvetica" panose="020B0604020202020204" pitchFamily="34" charset="0"/>
              </a:rPr>
              <a:t>20</a:t>
            </a:r>
            <a:r>
              <a:rPr lang="ja-JP" altLang="en-US" sz="3200" b="1" dirty="0">
                <a:solidFill>
                  <a:srgbClr val="0070C0"/>
                </a:solidFill>
                <a:latin typeface="Helvetica" panose="020B0604020202020204" pitchFamily="34" charset="0"/>
              </a:rPr>
              <a:t>個</a:t>
            </a:r>
            <a:endParaRPr lang="en-US" altLang="ja-JP" sz="3200" b="1" dirty="0">
              <a:solidFill>
                <a:srgbClr val="0070C0"/>
              </a:solidFill>
              <a:latin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842689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C7B40D0-21C7-1202-D681-11DF102E6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49" y="321086"/>
            <a:ext cx="9295140" cy="6215827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9653301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C7B40D0-21C7-1202-D681-11DF102E61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349" y="321086"/>
            <a:ext cx="9295140" cy="621582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28971DE-4ABA-FBCB-CA05-1841F1A2547A}"/>
              </a:ext>
            </a:extLst>
          </p:cNvPr>
          <p:cNvSpPr txBox="1"/>
          <p:nvPr/>
        </p:nvSpPr>
        <p:spPr>
          <a:xfrm>
            <a:off x="5188095" y="3470095"/>
            <a:ext cx="86688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accent2"/>
                </a:solidFill>
                <a:latin typeface="Helvetica" panose="020B0604020202020204" pitchFamily="34" charset="0"/>
              </a:rPr>
              <a:t>900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A93E8A4F-A646-3BFB-B68F-46BDAACAE5A8}"/>
              </a:ext>
            </a:extLst>
          </p:cNvPr>
          <p:cNvSpPr txBox="1"/>
          <p:nvPr/>
        </p:nvSpPr>
        <p:spPr>
          <a:xfrm>
            <a:off x="5198368" y="4721830"/>
            <a:ext cx="86688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accent2"/>
                </a:solidFill>
                <a:latin typeface="Helvetica" panose="020B0604020202020204" pitchFamily="34" charset="0"/>
              </a:rPr>
              <a:t>800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9C1C9A4-C066-6866-8FC2-3981ABDA24E2}"/>
              </a:ext>
            </a:extLst>
          </p:cNvPr>
          <p:cNvSpPr txBox="1"/>
          <p:nvPr/>
        </p:nvSpPr>
        <p:spPr>
          <a:xfrm>
            <a:off x="9253033" y="3480933"/>
            <a:ext cx="86688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accent2"/>
                </a:solidFill>
                <a:latin typeface="Helvetica" panose="020B0604020202020204" pitchFamily="34" charset="0"/>
              </a:rPr>
              <a:t>800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DBDF280-0C27-0B57-8789-C621C58BCA32}"/>
              </a:ext>
            </a:extLst>
          </p:cNvPr>
          <p:cNvSpPr txBox="1"/>
          <p:nvPr/>
        </p:nvSpPr>
        <p:spPr>
          <a:xfrm>
            <a:off x="9191387" y="4281188"/>
            <a:ext cx="86688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chemeClr val="accent2"/>
                </a:solidFill>
                <a:latin typeface="Helvetica" panose="020B0604020202020204" pitchFamily="34" charset="0"/>
              </a:rPr>
              <a:t>850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4FF9E46C-0E5C-CDB4-A07E-89F0148E69AE}"/>
              </a:ext>
            </a:extLst>
          </p:cNvPr>
          <p:cNvSpPr txBox="1"/>
          <p:nvPr/>
        </p:nvSpPr>
        <p:spPr>
          <a:xfrm>
            <a:off x="9179403" y="4710989"/>
            <a:ext cx="866881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2000" b="1" dirty="0">
                <a:solidFill>
                  <a:srgbClr val="FF0000"/>
                </a:solidFill>
                <a:latin typeface="Helvetica" panose="020B0604020202020204" pitchFamily="34" charset="0"/>
              </a:rPr>
              <a:t>150</a:t>
            </a:r>
          </a:p>
        </p:txBody>
      </p:sp>
      <p:sp>
        <p:nvSpPr>
          <p:cNvPr id="8" name="楕円 7">
            <a:extLst>
              <a:ext uri="{FF2B5EF4-FFF2-40B4-BE49-F238E27FC236}">
                <a16:creationId xmlns:a16="http://schemas.microsoft.com/office/drawing/2014/main" id="{FD1946EC-44F7-5E7E-B84F-EC48622585EF}"/>
              </a:ext>
            </a:extLst>
          </p:cNvPr>
          <p:cNvSpPr/>
          <p:nvPr/>
        </p:nvSpPr>
        <p:spPr>
          <a:xfrm>
            <a:off x="1749231" y="595660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左中かっこ 8">
            <a:extLst>
              <a:ext uri="{FF2B5EF4-FFF2-40B4-BE49-F238E27FC236}">
                <a16:creationId xmlns:a16="http://schemas.microsoft.com/office/drawing/2014/main" id="{06FEFF25-8062-5D93-16CF-D99BAB309381}"/>
              </a:ext>
            </a:extLst>
          </p:cNvPr>
          <p:cNvSpPr/>
          <p:nvPr/>
        </p:nvSpPr>
        <p:spPr>
          <a:xfrm>
            <a:off x="2407652" y="3626778"/>
            <a:ext cx="503433" cy="1015581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EEA02B1-ECBD-85F2-72FA-484181A2C4FF}"/>
              </a:ext>
            </a:extLst>
          </p:cNvPr>
          <p:cNvSpPr txBox="1"/>
          <p:nvPr/>
        </p:nvSpPr>
        <p:spPr>
          <a:xfrm>
            <a:off x="678371" y="3773357"/>
            <a:ext cx="17292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900+150-250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=</a:t>
            </a:r>
            <a:r>
              <a:rPr lang="en-US" altLang="ja-JP" sz="2000" b="1" dirty="0">
                <a:solidFill>
                  <a:srgbClr val="FF0000"/>
                </a:solidFill>
                <a:latin typeface="Helvetica" panose="020B0604020202020204" pitchFamily="34" charset="0"/>
              </a:rPr>
              <a:t>800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240361C4-7A65-8604-8C0D-DD9A61A04EFA}"/>
              </a:ext>
            </a:extLst>
          </p:cNvPr>
          <p:cNvCxnSpPr>
            <a:cxnSpLocks/>
          </p:cNvCxnSpPr>
          <p:nvPr/>
        </p:nvCxnSpPr>
        <p:spPr>
          <a:xfrm flipV="1">
            <a:off x="6025239" y="3773357"/>
            <a:ext cx="1087977" cy="113768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左中かっこ 13">
            <a:extLst>
              <a:ext uri="{FF2B5EF4-FFF2-40B4-BE49-F238E27FC236}">
                <a16:creationId xmlns:a16="http://schemas.microsoft.com/office/drawing/2014/main" id="{33173270-F124-71F9-E138-329E77634720}"/>
              </a:ext>
            </a:extLst>
          </p:cNvPr>
          <p:cNvSpPr/>
          <p:nvPr/>
        </p:nvSpPr>
        <p:spPr>
          <a:xfrm flipH="1">
            <a:off x="9981443" y="3221926"/>
            <a:ext cx="519046" cy="1009170"/>
          </a:xfrm>
          <a:prstGeom prst="leftBrace">
            <a:avLst>
              <a:gd name="adj1" fmla="val 8333"/>
              <a:gd name="adj2" fmla="val 5303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67BFF775-C269-60E7-26C8-5DFE80B24AB4}"/>
              </a:ext>
            </a:extLst>
          </p:cNvPr>
          <p:cNvSpPr txBox="1"/>
          <p:nvPr/>
        </p:nvSpPr>
        <p:spPr>
          <a:xfrm>
            <a:off x="10462719" y="3480933"/>
            <a:ext cx="17292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120+800-70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=</a:t>
            </a:r>
            <a:r>
              <a:rPr lang="en-US" altLang="ja-JP" sz="2000" b="1" dirty="0">
                <a:solidFill>
                  <a:srgbClr val="FF0000"/>
                </a:solidFill>
                <a:latin typeface="Helvetica" panose="020B0604020202020204" pitchFamily="34" charset="0"/>
              </a:rPr>
              <a:t>850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  <p:sp>
        <p:nvSpPr>
          <p:cNvPr id="16" name="左中かっこ 15">
            <a:extLst>
              <a:ext uri="{FF2B5EF4-FFF2-40B4-BE49-F238E27FC236}">
                <a16:creationId xmlns:a16="http://schemas.microsoft.com/office/drawing/2014/main" id="{EBCC407D-CB29-A456-B22F-15499A64ACEC}"/>
              </a:ext>
            </a:extLst>
          </p:cNvPr>
          <p:cNvSpPr/>
          <p:nvPr/>
        </p:nvSpPr>
        <p:spPr>
          <a:xfrm flipH="1">
            <a:off x="9943031" y="4374834"/>
            <a:ext cx="519046" cy="608132"/>
          </a:xfrm>
          <a:prstGeom prst="leftBrace">
            <a:avLst>
              <a:gd name="adj1" fmla="val 8333"/>
              <a:gd name="adj2" fmla="val 5303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C6384A8-DD6C-48DA-9AEE-CB1D7B7D1020}"/>
              </a:ext>
            </a:extLst>
          </p:cNvPr>
          <p:cNvSpPr txBox="1"/>
          <p:nvPr/>
        </p:nvSpPr>
        <p:spPr>
          <a:xfrm>
            <a:off x="10472992" y="4401256"/>
            <a:ext cx="172928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1000-850</a:t>
            </a:r>
          </a:p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=</a:t>
            </a:r>
            <a:r>
              <a:rPr lang="en-US" altLang="ja-JP" sz="2000" b="1" dirty="0">
                <a:solidFill>
                  <a:srgbClr val="FF0000"/>
                </a:solidFill>
                <a:latin typeface="Helvetica" panose="020B0604020202020204" pitchFamily="34" charset="0"/>
              </a:rPr>
              <a:t>150</a:t>
            </a:r>
            <a:endParaRPr lang="ja-JP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023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66F3177-2C70-A6B7-E800-7B4A7B16AD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476" y="1431181"/>
            <a:ext cx="10205047" cy="3666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90063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9EFB840-F272-85AA-30F2-66537E274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347" y="674698"/>
            <a:ext cx="10035306" cy="5323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1557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291E1E1-C742-ADD9-2875-59A7DF441612}"/>
              </a:ext>
            </a:extLst>
          </p:cNvPr>
          <p:cNvGrpSpPr/>
          <p:nvPr/>
        </p:nvGrpSpPr>
        <p:grpSpPr>
          <a:xfrm>
            <a:off x="1213152" y="642655"/>
            <a:ext cx="9765695" cy="5408304"/>
            <a:chOff x="1792732" y="858932"/>
            <a:chExt cx="8606535" cy="4698677"/>
          </a:xfrm>
        </p:grpSpPr>
        <p:pic>
          <p:nvPicPr>
            <p:cNvPr id="7" name="図 6" descr="テキス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331840E-EC56-B76B-EF71-081395B38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732" y="858932"/>
              <a:ext cx="8606535" cy="357846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C3BA423-F262-0AF4-9675-9B0DE712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983" y="4547025"/>
              <a:ext cx="8358031" cy="10105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015772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3E3E6ED-C6FD-D0C7-B699-E7752DDC5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3" y="132175"/>
            <a:ext cx="8888173" cy="6593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62244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3E3E6ED-C6FD-D0C7-B699-E7752DDC5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3" y="132175"/>
            <a:ext cx="8888173" cy="659364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7616431-19F9-4BE8-4352-A0457AF9DB32}"/>
              </a:ext>
            </a:extLst>
          </p:cNvPr>
          <p:cNvSpPr/>
          <p:nvPr/>
        </p:nvSpPr>
        <p:spPr>
          <a:xfrm>
            <a:off x="2119101" y="318511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31092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26BAB6-8007-9296-9D58-3910EF61D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3" y="1542684"/>
            <a:ext cx="10626574" cy="377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724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グループ化 9">
            <a:extLst>
              <a:ext uri="{FF2B5EF4-FFF2-40B4-BE49-F238E27FC236}">
                <a16:creationId xmlns:a16="http://schemas.microsoft.com/office/drawing/2014/main" id="{F291E1E1-C742-ADD9-2875-59A7DF441612}"/>
              </a:ext>
            </a:extLst>
          </p:cNvPr>
          <p:cNvGrpSpPr/>
          <p:nvPr/>
        </p:nvGrpSpPr>
        <p:grpSpPr>
          <a:xfrm>
            <a:off x="1213152" y="642655"/>
            <a:ext cx="9765695" cy="5408304"/>
            <a:chOff x="1792732" y="858932"/>
            <a:chExt cx="8606535" cy="4698677"/>
          </a:xfrm>
        </p:grpSpPr>
        <p:pic>
          <p:nvPicPr>
            <p:cNvPr id="7" name="図 6" descr="テキスト&#10;&#10;AI によって生成されたコンテンツは間違っている可能性があります。">
              <a:extLst>
                <a:ext uri="{FF2B5EF4-FFF2-40B4-BE49-F238E27FC236}">
                  <a16:creationId xmlns:a16="http://schemas.microsoft.com/office/drawing/2014/main" id="{6331840E-EC56-B76B-EF71-081395B38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2732" y="858932"/>
              <a:ext cx="8606535" cy="3578463"/>
            </a:xfrm>
            <a:prstGeom prst="rect">
              <a:avLst/>
            </a:prstGeom>
          </p:spPr>
        </p:pic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FC3BA423-F262-0AF4-9675-9B0DE712B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6983" y="4547025"/>
              <a:ext cx="8358031" cy="1010584"/>
            </a:xfrm>
            <a:prstGeom prst="rect">
              <a:avLst/>
            </a:prstGeom>
          </p:spPr>
        </p:pic>
      </p:grp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E961B26-12EF-6605-14B1-6719E3F0786E}"/>
              </a:ext>
            </a:extLst>
          </p:cNvPr>
          <p:cNvSpPr/>
          <p:nvPr/>
        </p:nvSpPr>
        <p:spPr>
          <a:xfrm>
            <a:off x="1119883" y="2445249"/>
            <a:ext cx="10017304" cy="231631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6269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3E3E6ED-C6FD-D0C7-B699-E7752DDC5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913" y="132175"/>
            <a:ext cx="8888173" cy="659364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7616431-19F9-4BE8-4352-A0457AF9DB32}"/>
              </a:ext>
            </a:extLst>
          </p:cNvPr>
          <p:cNvSpPr/>
          <p:nvPr/>
        </p:nvSpPr>
        <p:spPr>
          <a:xfrm>
            <a:off x="2119101" y="318511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2BB56E16-BA97-4875-23E2-97B8B52EC23B}"/>
              </a:ext>
            </a:extLst>
          </p:cNvPr>
          <p:cNvCxnSpPr>
            <a:cxnSpLocks/>
          </p:cNvCxnSpPr>
          <p:nvPr/>
        </p:nvCxnSpPr>
        <p:spPr>
          <a:xfrm>
            <a:off x="2712378" y="2260315"/>
            <a:ext cx="721245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9EEC65FB-0EB0-8640-C3FE-D2490D03F090}"/>
              </a:ext>
            </a:extLst>
          </p:cNvPr>
          <p:cNvCxnSpPr/>
          <p:nvPr/>
        </p:nvCxnSpPr>
        <p:spPr>
          <a:xfrm>
            <a:off x="3864796" y="4888787"/>
            <a:ext cx="43767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6E420E0-5DC4-5F1B-916A-85E2D9738AE7}"/>
              </a:ext>
            </a:extLst>
          </p:cNvPr>
          <p:cNvCxnSpPr/>
          <p:nvPr/>
        </p:nvCxnSpPr>
        <p:spPr>
          <a:xfrm>
            <a:off x="3698697" y="6191893"/>
            <a:ext cx="43767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03055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924A2C4-D0A4-4176-6831-5F7D6CA96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79" y="292353"/>
            <a:ext cx="8954441" cy="608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88234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0770A4A-B5DD-99EA-A84B-16C2EC4FE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59" y="103183"/>
            <a:ext cx="9335481" cy="6651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0282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D81332B-EE5C-1836-CDC6-1FD3EAFF9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7" y="1457238"/>
            <a:ext cx="10661805" cy="362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600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D88D7D0-90F5-6F07-B412-0A20F12C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8" y="895159"/>
            <a:ext cx="10380844" cy="480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61870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6E5D1A3-BE27-10C1-1392-26BCD09FE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32" y="610615"/>
            <a:ext cx="9270535" cy="5636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504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6E5D1A3-BE27-10C1-1392-26BCD09FE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32" y="610615"/>
            <a:ext cx="9270535" cy="563676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B4EBDA0-13D8-4A59-7919-7D6297AC2996}"/>
              </a:ext>
            </a:extLst>
          </p:cNvPr>
          <p:cNvSpPr/>
          <p:nvPr/>
        </p:nvSpPr>
        <p:spPr>
          <a:xfrm>
            <a:off x="2129375" y="402759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906863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D88D7D0-90F5-6F07-B412-0A20F12C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8" y="895159"/>
            <a:ext cx="10380844" cy="480055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9AC6FDF-187B-91CB-DF6D-58A2CE1F85CC}"/>
              </a:ext>
            </a:extLst>
          </p:cNvPr>
          <p:cNvSpPr/>
          <p:nvPr/>
        </p:nvSpPr>
        <p:spPr>
          <a:xfrm>
            <a:off x="5712431" y="1273995"/>
            <a:ext cx="739740" cy="4263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682170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0770A4A-B5DD-99EA-A84B-16C2EC4FE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59" y="103183"/>
            <a:ext cx="9335481" cy="665163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1F0E4E-6C4A-DCA7-3427-C4A382756568}"/>
              </a:ext>
            </a:extLst>
          </p:cNvPr>
          <p:cNvSpPr/>
          <p:nvPr/>
        </p:nvSpPr>
        <p:spPr>
          <a:xfrm>
            <a:off x="2506894" y="3678148"/>
            <a:ext cx="8137133" cy="349322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43537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26BAB6-8007-9296-9D58-3910EF61D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3" y="1542684"/>
            <a:ext cx="10626574" cy="37726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F121F38-6A8D-AE12-C737-7C9449BBE1AA}"/>
              </a:ext>
            </a:extLst>
          </p:cNvPr>
          <p:cNvSpPr/>
          <p:nvPr/>
        </p:nvSpPr>
        <p:spPr>
          <a:xfrm>
            <a:off x="1338891" y="367827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3324776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D88D7D0-90F5-6F07-B412-0A20F12C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8" y="895159"/>
            <a:ext cx="10380844" cy="480055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9AC6FDF-187B-91CB-DF6D-58A2CE1F85CC}"/>
              </a:ext>
            </a:extLst>
          </p:cNvPr>
          <p:cNvSpPr/>
          <p:nvPr/>
        </p:nvSpPr>
        <p:spPr>
          <a:xfrm>
            <a:off x="5712431" y="1273995"/>
            <a:ext cx="739740" cy="4263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D53074-991D-0639-D3BA-0C6B8F48733D}"/>
              </a:ext>
            </a:extLst>
          </p:cNvPr>
          <p:cNvSpPr txBox="1"/>
          <p:nvPr/>
        </p:nvSpPr>
        <p:spPr>
          <a:xfrm>
            <a:off x="5787561" y="4889175"/>
            <a:ext cx="589479" cy="5903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63072296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D88D7D0-90F5-6F07-B412-0A20F12C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8" y="895159"/>
            <a:ext cx="10380844" cy="480055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9AC6FDF-187B-91CB-DF6D-58A2CE1F85CC}"/>
              </a:ext>
            </a:extLst>
          </p:cNvPr>
          <p:cNvSpPr/>
          <p:nvPr/>
        </p:nvSpPr>
        <p:spPr>
          <a:xfrm>
            <a:off x="6482988" y="1273995"/>
            <a:ext cx="739740" cy="4263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D53074-991D-0639-D3BA-0C6B8F48733D}"/>
              </a:ext>
            </a:extLst>
          </p:cNvPr>
          <p:cNvSpPr txBox="1"/>
          <p:nvPr/>
        </p:nvSpPr>
        <p:spPr>
          <a:xfrm>
            <a:off x="5787561" y="4889175"/>
            <a:ext cx="589479" cy="5903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7478078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D81332B-EE5C-1836-CDC6-1FD3EAFF96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097" y="1457238"/>
            <a:ext cx="10661805" cy="3628469"/>
          </a:xfrm>
          <a:prstGeom prst="rect">
            <a:avLst/>
          </a:prstGeom>
        </p:spPr>
      </p:pic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F180ECF8-72CF-DAE0-C181-C96CBC49C3C0}"/>
              </a:ext>
            </a:extLst>
          </p:cNvPr>
          <p:cNvCxnSpPr/>
          <p:nvPr/>
        </p:nvCxnSpPr>
        <p:spPr>
          <a:xfrm>
            <a:off x="5178175" y="3524036"/>
            <a:ext cx="587681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27849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と写真のスクリーンショッ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0770A4A-B5DD-99EA-A84B-16C2EC4FE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59" y="103183"/>
            <a:ext cx="9335481" cy="665163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0A1F0E4E-6C4A-DCA7-3427-C4A382756568}"/>
              </a:ext>
            </a:extLst>
          </p:cNvPr>
          <p:cNvSpPr/>
          <p:nvPr/>
        </p:nvSpPr>
        <p:spPr>
          <a:xfrm>
            <a:off x="2506894" y="4613092"/>
            <a:ext cx="8116585" cy="86303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667773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D88D7D0-90F5-6F07-B412-0A20F12C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8" y="895159"/>
            <a:ext cx="10380844" cy="480055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9AC6FDF-187B-91CB-DF6D-58A2CE1F85CC}"/>
              </a:ext>
            </a:extLst>
          </p:cNvPr>
          <p:cNvSpPr/>
          <p:nvPr/>
        </p:nvSpPr>
        <p:spPr>
          <a:xfrm>
            <a:off x="8013832" y="1273995"/>
            <a:ext cx="739740" cy="4263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D53074-991D-0639-D3BA-0C6B8F48733D}"/>
              </a:ext>
            </a:extLst>
          </p:cNvPr>
          <p:cNvSpPr txBox="1"/>
          <p:nvPr/>
        </p:nvSpPr>
        <p:spPr>
          <a:xfrm>
            <a:off x="5787561" y="4889175"/>
            <a:ext cx="589479" cy="5903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0DB1EF2-C1FF-65E0-DD93-0DECA87E3D21}"/>
              </a:ext>
            </a:extLst>
          </p:cNvPr>
          <p:cNvSpPr txBox="1"/>
          <p:nvPr/>
        </p:nvSpPr>
        <p:spPr>
          <a:xfrm>
            <a:off x="6566679" y="4877191"/>
            <a:ext cx="589479" cy="5903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13823475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924A2C4-D0A4-4176-6831-5F7D6CA96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79" y="292353"/>
            <a:ext cx="8954441" cy="6088357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15CD2C4C-D900-6BBA-903B-1E8F4AD97F70}"/>
              </a:ext>
            </a:extLst>
          </p:cNvPr>
          <p:cNvCxnSpPr>
            <a:cxnSpLocks/>
          </p:cNvCxnSpPr>
          <p:nvPr/>
        </p:nvCxnSpPr>
        <p:spPr>
          <a:xfrm>
            <a:off x="2065106" y="3256908"/>
            <a:ext cx="762342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2069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D88D7D0-90F5-6F07-B412-0A20F12C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8" y="895159"/>
            <a:ext cx="10380844" cy="480055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9AC6FDF-187B-91CB-DF6D-58A2CE1F85CC}"/>
              </a:ext>
            </a:extLst>
          </p:cNvPr>
          <p:cNvSpPr/>
          <p:nvPr/>
        </p:nvSpPr>
        <p:spPr>
          <a:xfrm>
            <a:off x="8013832" y="1273995"/>
            <a:ext cx="739740" cy="4263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D53074-991D-0639-D3BA-0C6B8F48733D}"/>
              </a:ext>
            </a:extLst>
          </p:cNvPr>
          <p:cNvSpPr txBox="1"/>
          <p:nvPr/>
        </p:nvSpPr>
        <p:spPr>
          <a:xfrm>
            <a:off x="5787561" y="4889175"/>
            <a:ext cx="589479" cy="5903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0DB1EF2-C1FF-65E0-DD93-0DECA87E3D21}"/>
              </a:ext>
            </a:extLst>
          </p:cNvPr>
          <p:cNvSpPr txBox="1"/>
          <p:nvPr/>
        </p:nvSpPr>
        <p:spPr>
          <a:xfrm>
            <a:off x="6566679" y="4877191"/>
            <a:ext cx="589479" cy="5903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32AE522-4DDB-A68B-8180-7590F1F30532}"/>
              </a:ext>
            </a:extLst>
          </p:cNvPr>
          <p:cNvSpPr txBox="1"/>
          <p:nvPr/>
        </p:nvSpPr>
        <p:spPr>
          <a:xfrm>
            <a:off x="8075263" y="4865207"/>
            <a:ext cx="589479" cy="5903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8283494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924A2C4-D0A4-4176-6831-5F7D6CA96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8779" y="292353"/>
            <a:ext cx="8954441" cy="6088357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15CD2C4C-D900-6BBA-903B-1E8F4AD97F70}"/>
              </a:ext>
            </a:extLst>
          </p:cNvPr>
          <p:cNvCxnSpPr>
            <a:cxnSpLocks/>
          </p:cNvCxnSpPr>
          <p:nvPr/>
        </p:nvCxnSpPr>
        <p:spPr>
          <a:xfrm>
            <a:off x="2311682" y="4746660"/>
            <a:ext cx="557887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64088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D88D7D0-90F5-6F07-B412-0A20F12CB0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8" y="895159"/>
            <a:ext cx="10380844" cy="4800553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9AC6FDF-187B-91CB-DF6D-58A2CE1F85CC}"/>
              </a:ext>
            </a:extLst>
          </p:cNvPr>
          <p:cNvSpPr/>
          <p:nvPr/>
        </p:nvSpPr>
        <p:spPr>
          <a:xfrm>
            <a:off x="10325514" y="1273995"/>
            <a:ext cx="739740" cy="4263775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D53074-991D-0639-D3BA-0C6B8F48733D}"/>
              </a:ext>
            </a:extLst>
          </p:cNvPr>
          <p:cNvSpPr txBox="1"/>
          <p:nvPr/>
        </p:nvSpPr>
        <p:spPr>
          <a:xfrm>
            <a:off x="5787561" y="4889175"/>
            <a:ext cx="589479" cy="5903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0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0DB1EF2-C1FF-65E0-DD93-0DECA87E3D21}"/>
              </a:ext>
            </a:extLst>
          </p:cNvPr>
          <p:cNvSpPr txBox="1"/>
          <p:nvPr/>
        </p:nvSpPr>
        <p:spPr>
          <a:xfrm>
            <a:off x="6566679" y="4877191"/>
            <a:ext cx="589479" cy="5903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32AE522-4DDB-A68B-8180-7590F1F30532}"/>
              </a:ext>
            </a:extLst>
          </p:cNvPr>
          <p:cNvSpPr txBox="1"/>
          <p:nvPr/>
        </p:nvSpPr>
        <p:spPr>
          <a:xfrm>
            <a:off x="8075263" y="4865207"/>
            <a:ext cx="589479" cy="5903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2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908697A-775D-A147-8643-476B4383A91D}"/>
              </a:ext>
            </a:extLst>
          </p:cNvPr>
          <p:cNvSpPr txBox="1"/>
          <p:nvPr/>
        </p:nvSpPr>
        <p:spPr>
          <a:xfrm>
            <a:off x="1078787" y="5634068"/>
            <a:ext cx="971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b="1" dirty="0"/>
              <a:t>リスク値</a:t>
            </a:r>
            <a:r>
              <a:rPr lang="en-US" altLang="ja-JP" b="1" dirty="0"/>
              <a:t>=</a:t>
            </a:r>
            <a:r>
              <a:rPr lang="ja-JP" altLang="en-US" b="1" dirty="0"/>
              <a:t>情報資産の重要度</a:t>
            </a:r>
            <a:r>
              <a:rPr lang="en-US" altLang="ja-JP" b="1" dirty="0"/>
              <a:t>×</a:t>
            </a:r>
            <a:r>
              <a:rPr lang="ja-JP" altLang="en-US" b="1" dirty="0"/>
              <a:t>脅威の評価値</a:t>
            </a:r>
            <a:r>
              <a:rPr lang="en-US" altLang="ja-JP" b="1" dirty="0"/>
              <a:t>×</a:t>
            </a:r>
            <a:r>
              <a:rPr lang="ja-JP" altLang="en-US" b="1" dirty="0"/>
              <a:t>脆弱性の評価値</a:t>
            </a:r>
            <a:endParaRPr lang="en-US" altLang="ja-JP" b="1" dirty="0"/>
          </a:p>
          <a:p>
            <a:r>
              <a:rPr kumimoji="1" lang="ja-JP" altLang="en-US" b="1" dirty="0"/>
              <a:t>　　　　</a:t>
            </a:r>
            <a:r>
              <a:rPr kumimoji="1" lang="en-US" altLang="ja-JP" b="1" dirty="0"/>
              <a:t>=2×2×2=</a:t>
            </a:r>
            <a:r>
              <a:rPr kumimoji="1" lang="en-US" altLang="ja-JP" b="1" dirty="0">
                <a:solidFill>
                  <a:srgbClr val="FF0000"/>
                </a:solidFill>
              </a:rPr>
              <a:t>8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19FAB92D-1F8B-108F-6F22-92CC97F2E844}"/>
              </a:ext>
            </a:extLst>
          </p:cNvPr>
          <p:cNvSpPr txBox="1"/>
          <p:nvPr/>
        </p:nvSpPr>
        <p:spPr>
          <a:xfrm>
            <a:off x="10426333" y="4873771"/>
            <a:ext cx="589479" cy="5903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ja-JP" sz="3200" b="1" dirty="0">
                <a:solidFill>
                  <a:schemeClr val="accent2"/>
                </a:solidFill>
                <a:latin typeface="Helvetica" panose="020B0604020202020204" pitchFamily="34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3092861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6E5D1A3-BE27-10C1-1392-26BCD09FEC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732" y="610615"/>
            <a:ext cx="9270535" cy="563676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B4EBDA0-13D8-4A59-7919-7D6297AC2996}"/>
              </a:ext>
            </a:extLst>
          </p:cNvPr>
          <p:cNvSpPr/>
          <p:nvPr/>
        </p:nvSpPr>
        <p:spPr>
          <a:xfrm>
            <a:off x="2129375" y="402759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754841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26BAB6-8007-9296-9D58-3910EF61D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3" y="1542684"/>
            <a:ext cx="10626574" cy="37726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F121F38-6A8D-AE12-C737-7C9449BBE1AA}"/>
              </a:ext>
            </a:extLst>
          </p:cNvPr>
          <p:cNvSpPr/>
          <p:nvPr/>
        </p:nvSpPr>
        <p:spPr>
          <a:xfrm>
            <a:off x="1338891" y="367827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4044548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3AEC564-455E-AD14-9B48-B16168B70D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880" y="568275"/>
            <a:ext cx="10148239" cy="5555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07392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2BDC74E-CF7C-EEAA-5377-75355B12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7" y="1574651"/>
            <a:ext cx="10844585" cy="289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7986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7439975-6D61-5A5A-C882-A9ED11F01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80" y="608985"/>
            <a:ext cx="10490153" cy="543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4841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259F4AB-CBAE-7E5B-D1DF-37ABE10F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0" y="541754"/>
            <a:ext cx="10039919" cy="562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3996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7E78ED9-9A88-E7B8-2A12-B086A7A6E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40" y="1908942"/>
            <a:ext cx="10293920" cy="3040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1904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7E78ED9-9A88-E7B8-2A12-B086A7A6E0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40" y="1908942"/>
            <a:ext cx="10293920" cy="3040115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EC1D331F-851B-4B17-7F64-97514D6173FF}"/>
              </a:ext>
            </a:extLst>
          </p:cNvPr>
          <p:cNvSpPr/>
          <p:nvPr/>
        </p:nvSpPr>
        <p:spPr>
          <a:xfrm>
            <a:off x="5160252" y="379128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050839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259F4AB-CBAE-7E5B-D1DF-37ABE10F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0" y="541754"/>
            <a:ext cx="10039919" cy="562274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369CB5E-ADFE-E7A1-4B21-CE45742FEFA8}"/>
              </a:ext>
            </a:extLst>
          </p:cNvPr>
          <p:cNvSpPr/>
          <p:nvPr/>
        </p:nvSpPr>
        <p:spPr>
          <a:xfrm>
            <a:off x="1800603" y="3606349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58FC8C77-735B-BE75-4818-7921BB8356CC}"/>
              </a:ext>
            </a:extLst>
          </p:cNvPr>
          <p:cNvSpPr/>
          <p:nvPr/>
        </p:nvSpPr>
        <p:spPr>
          <a:xfrm>
            <a:off x="1798893" y="4632051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26914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2BDC74E-CF7C-EEAA-5377-75355B12C3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7" y="1574651"/>
            <a:ext cx="10844585" cy="2894607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775B571-EB7F-37E8-B4C2-42D9B26FC894}"/>
              </a:ext>
            </a:extLst>
          </p:cNvPr>
          <p:cNvSpPr/>
          <p:nvPr/>
        </p:nvSpPr>
        <p:spPr>
          <a:xfrm>
            <a:off x="791110" y="2476068"/>
            <a:ext cx="10592656" cy="44179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3749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259F4AB-CBAE-7E5B-D1DF-37ABE10FB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40" y="541754"/>
            <a:ext cx="10039919" cy="562274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369CB5E-ADFE-E7A1-4B21-CE45742FEFA8}"/>
              </a:ext>
            </a:extLst>
          </p:cNvPr>
          <p:cNvSpPr/>
          <p:nvPr/>
        </p:nvSpPr>
        <p:spPr>
          <a:xfrm>
            <a:off x="1800603" y="3606349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58FC8C77-735B-BE75-4818-7921BB8356CC}"/>
              </a:ext>
            </a:extLst>
          </p:cNvPr>
          <p:cNvSpPr/>
          <p:nvPr/>
        </p:nvSpPr>
        <p:spPr>
          <a:xfrm>
            <a:off x="1798893" y="4632051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3607421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6907F8B-26F4-3159-400A-5E0D654404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44" y="1146769"/>
            <a:ext cx="10876312" cy="428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614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26BAB6-8007-9296-9D58-3910EF61D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3" y="1542684"/>
            <a:ext cx="10626574" cy="37726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F121F38-6A8D-AE12-C737-7C9449BBE1AA}"/>
              </a:ext>
            </a:extLst>
          </p:cNvPr>
          <p:cNvSpPr/>
          <p:nvPr/>
        </p:nvSpPr>
        <p:spPr>
          <a:xfrm>
            <a:off x="1338891" y="367827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4493639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AD9D204-108F-A2A8-25C6-AEA236193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79" y="512762"/>
            <a:ext cx="10336842" cy="557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62526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A0115A7-6F3D-565A-4171-673A3A17C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3" y="553112"/>
            <a:ext cx="9616534" cy="575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3168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7C979BA-4318-7BA0-C07B-FC4B95586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754" y="1538016"/>
            <a:ext cx="9010492" cy="334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03014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7C979BA-4318-7BA0-C07B-FC4B95586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754" y="1538016"/>
            <a:ext cx="9010492" cy="334220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C6640FB-E1E3-FE37-B3F3-7646DDBC2C29}"/>
              </a:ext>
            </a:extLst>
          </p:cNvPr>
          <p:cNvSpPr/>
          <p:nvPr/>
        </p:nvSpPr>
        <p:spPr>
          <a:xfrm>
            <a:off x="6691102" y="2876884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9485529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A0115A7-6F3D-565A-4171-673A3A17C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3" y="553112"/>
            <a:ext cx="9616534" cy="575177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2906C56-B04D-5F7E-1149-264BE173C45B}"/>
              </a:ext>
            </a:extLst>
          </p:cNvPr>
          <p:cNvSpPr/>
          <p:nvPr/>
        </p:nvSpPr>
        <p:spPr>
          <a:xfrm>
            <a:off x="1893069" y="2404274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848A53B-E356-0AC3-A779-2B810474868B}"/>
              </a:ext>
            </a:extLst>
          </p:cNvPr>
          <p:cNvSpPr/>
          <p:nvPr/>
        </p:nvSpPr>
        <p:spPr>
          <a:xfrm>
            <a:off x="1893069" y="4318682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71859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AD9D204-108F-A2A8-25C6-AEA236193A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79" y="512762"/>
            <a:ext cx="10336842" cy="5579814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C317300-75DF-D5A5-E1D1-AFC3624D549F}"/>
              </a:ext>
            </a:extLst>
          </p:cNvPr>
          <p:cNvSpPr/>
          <p:nvPr/>
        </p:nvSpPr>
        <p:spPr>
          <a:xfrm>
            <a:off x="1160980" y="2860877"/>
            <a:ext cx="9791272" cy="354934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15FE58E0-B737-9A1B-F5A1-AD4385B1946A}"/>
              </a:ext>
            </a:extLst>
          </p:cNvPr>
          <p:cNvCxnSpPr>
            <a:cxnSpLocks/>
          </p:cNvCxnSpPr>
          <p:nvPr/>
        </p:nvCxnSpPr>
        <p:spPr>
          <a:xfrm>
            <a:off x="1746607" y="4582274"/>
            <a:ext cx="651381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F5F0BBAB-DE93-6866-62B3-7FD47538FD0D}"/>
              </a:ext>
            </a:extLst>
          </p:cNvPr>
          <p:cNvCxnSpPr>
            <a:cxnSpLocks/>
          </p:cNvCxnSpPr>
          <p:nvPr/>
        </p:nvCxnSpPr>
        <p:spPr>
          <a:xfrm>
            <a:off x="1857910" y="4231240"/>
            <a:ext cx="917653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792523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A0115A7-6F3D-565A-4171-673A3A17C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733" y="553112"/>
            <a:ext cx="9616534" cy="575177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2906C56-B04D-5F7E-1149-264BE173C45B}"/>
              </a:ext>
            </a:extLst>
          </p:cNvPr>
          <p:cNvSpPr/>
          <p:nvPr/>
        </p:nvSpPr>
        <p:spPr>
          <a:xfrm>
            <a:off x="1893069" y="2404274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848A53B-E356-0AC3-A779-2B810474868B}"/>
              </a:ext>
            </a:extLst>
          </p:cNvPr>
          <p:cNvSpPr/>
          <p:nvPr/>
        </p:nvSpPr>
        <p:spPr>
          <a:xfrm>
            <a:off x="1893069" y="4318682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8214323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B8FCF4D-9C0F-B3B4-B52D-01E6E48B1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43" y="1036612"/>
            <a:ext cx="10492313" cy="455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47488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, 概略図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869FEF0-0EC5-B193-05A4-7F11AFBC63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645" y="413813"/>
            <a:ext cx="9020709" cy="603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48344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48FC392-F94A-FEDD-D4B7-EB5394BAB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6" y="1040593"/>
            <a:ext cx="10403647" cy="459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23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26BAB6-8007-9296-9D58-3910EF61D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3" y="1542684"/>
            <a:ext cx="10626574" cy="37726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F121F38-6A8D-AE12-C737-7C9449BBE1AA}"/>
              </a:ext>
            </a:extLst>
          </p:cNvPr>
          <p:cNvSpPr/>
          <p:nvPr/>
        </p:nvSpPr>
        <p:spPr>
          <a:xfrm>
            <a:off x="1338891" y="367827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25447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5547D09-7B65-8456-9BF1-19CA1069E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25" y="1872603"/>
            <a:ext cx="9256749" cy="290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1256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5547D09-7B65-8456-9BF1-19CA1069EA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625" y="1872603"/>
            <a:ext cx="9256749" cy="290488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90403CD-52D1-9565-0AD8-5E57CCAE3BEF}"/>
              </a:ext>
            </a:extLst>
          </p:cNvPr>
          <p:cNvSpPr/>
          <p:nvPr/>
        </p:nvSpPr>
        <p:spPr>
          <a:xfrm>
            <a:off x="5078058" y="3011742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65618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48FC392-F94A-FEDD-D4B7-EB5394BAB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76" y="1040593"/>
            <a:ext cx="10403647" cy="459991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0296813-07A0-4588-CBA9-10531647F62F}"/>
              </a:ext>
            </a:extLst>
          </p:cNvPr>
          <p:cNvSpPr/>
          <p:nvPr/>
        </p:nvSpPr>
        <p:spPr>
          <a:xfrm>
            <a:off x="1554022" y="2549404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598C8E79-D561-A789-930B-CCD0CD0D5CC2}"/>
              </a:ext>
            </a:extLst>
          </p:cNvPr>
          <p:cNvSpPr/>
          <p:nvPr/>
        </p:nvSpPr>
        <p:spPr>
          <a:xfrm>
            <a:off x="1554022" y="5097395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6C9C5336-62B1-012A-44FE-DA73AA3709B8}"/>
              </a:ext>
            </a:extLst>
          </p:cNvPr>
          <p:cNvCxnSpPr>
            <a:cxnSpLocks/>
          </p:cNvCxnSpPr>
          <p:nvPr/>
        </p:nvCxnSpPr>
        <p:spPr>
          <a:xfrm>
            <a:off x="6811766" y="1993186"/>
            <a:ext cx="146920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CBC5B1F5-CB81-3BE2-30C8-7FF97289C3A9}"/>
              </a:ext>
            </a:extLst>
          </p:cNvPr>
          <p:cNvCxnSpPr>
            <a:cxnSpLocks/>
          </p:cNvCxnSpPr>
          <p:nvPr/>
        </p:nvCxnSpPr>
        <p:spPr>
          <a:xfrm>
            <a:off x="4385352" y="3478657"/>
            <a:ext cx="171064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9A4D4A8F-C035-6983-98E0-35085FC95B28}"/>
              </a:ext>
            </a:extLst>
          </p:cNvPr>
          <p:cNvCxnSpPr>
            <a:cxnSpLocks/>
          </p:cNvCxnSpPr>
          <p:nvPr/>
        </p:nvCxnSpPr>
        <p:spPr>
          <a:xfrm>
            <a:off x="5217559" y="4005209"/>
            <a:ext cx="132707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9537F93C-8360-0C61-7BF0-ED351EEB8989}"/>
              </a:ext>
            </a:extLst>
          </p:cNvPr>
          <p:cNvCxnSpPr>
            <a:cxnSpLocks/>
          </p:cNvCxnSpPr>
          <p:nvPr/>
        </p:nvCxnSpPr>
        <p:spPr>
          <a:xfrm>
            <a:off x="2320247" y="4580561"/>
            <a:ext cx="231339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6E9C1E0-3D3D-CB5A-657E-DE81E90D7467}"/>
              </a:ext>
            </a:extLst>
          </p:cNvPr>
          <p:cNvCxnSpPr>
            <a:cxnSpLocks/>
          </p:cNvCxnSpPr>
          <p:nvPr/>
        </p:nvCxnSpPr>
        <p:spPr>
          <a:xfrm>
            <a:off x="5361397" y="5085408"/>
            <a:ext cx="4512068" cy="11987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540012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58366F2-17C1-8EBD-5B67-6BF4F96AD9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619" y="1278503"/>
            <a:ext cx="10440762" cy="4064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861799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45C9CB1-8217-9AB4-602A-F54F724F30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366" y="1223150"/>
            <a:ext cx="10453267" cy="412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7153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67CBDF5-F301-9629-80A2-2429FCC60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7748" y="436232"/>
            <a:ext cx="9556504" cy="5985536"/>
          </a:xfrm>
          <a:prstGeom prst="rect">
            <a:avLst/>
          </a:prstGeom>
        </p:spPr>
      </p:pic>
      <p:sp>
        <p:nvSpPr>
          <p:cNvPr id="4" name="楕円 3">
            <a:extLst>
              <a:ext uri="{FF2B5EF4-FFF2-40B4-BE49-F238E27FC236}">
                <a16:creationId xmlns:a16="http://schemas.microsoft.com/office/drawing/2014/main" id="{7A3D281C-7ABE-3222-3156-718C76F270FE}"/>
              </a:ext>
            </a:extLst>
          </p:cNvPr>
          <p:cNvSpPr/>
          <p:nvPr/>
        </p:nvSpPr>
        <p:spPr>
          <a:xfrm>
            <a:off x="1759505" y="1850762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059856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F61F674-19E4-B9B8-2CB7-87CD6DD27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56" y="800533"/>
            <a:ext cx="10480732" cy="5066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1752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1CF369F-0B63-24F6-9F16-1A17DBCEBF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701" y="485627"/>
            <a:ext cx="9206597" cy="588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617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277EB77-9E7A-B0CE-5EFC-9AB5B6B04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33" y="572181"/>
            <a:ext cx="9326934" cy="571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844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277EB77-9E7A-B0CE-5EFC-9AB5B6B046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533" y="572181"/>
            <a:ext cx="9326934" cy="571363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B3B3181-B3B9-CC0D-D5D4-68270C0BB8F2}"/>
              </a:ext>
            </a:extLst>
          </p:cNvPr>
          <p:cNvSpPr/>
          <p:nvPr/>
        </p:nvSpPr>
        <p:spPr>
          <a:xfrm>
            <a:off x="1810875" y="4326834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9FB6CF10-561C-B476-EB77-99EDDFD32E78}"/>
              </a:ext>
            </a:extLst>
          </p:cNvPr>
          <p:cNvCxnSpPr>
            <a:cxnSpLocks/>
          </p:cNvCxnSpPr>
          <p:nvPr/>
        </p:nvCxnSpPr>
        <p:spPr>
          <a:xfrm>
            <a:off x="5753529" y="2887038"/>
            <a:ext cx="460282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81EE3BE-CBA3-576F-41FA-7D8E8ECCA816}"/>
              </a:ext>
            </a:extLst>
          </p:cNvPr>
          <p:cNvCxnSpPr>
            <a:cxnSpLocks/>
          </p:cNvCxnSpPr>
          <p:nvPr/>
        </p:nvCxnSpPr>
        <p:spPr>
          <a:xfrm>
            <a:off x="2424701" y="4326834"/>
            <a:ext cx="31952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81611D84-6546-5834-68C5-578FDBA3B8D6}"/>
              </a:ext>
            </a:extLst>
          </p:cNvPr>
          <p:cNvCxnSpPr>
            <a:cxnSpLocks/>
          </p:cNvCxnSpPr>
          <p:nvPr/>
        </p:nvCxnSpPr>
        <p:spPr>
          <a:xfrm>
            <a:off x="2856216" y="6244722"/>
            <a:ext cx="347266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6335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26BAB6-8007-9296-9D58-3910EF61D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3" y="1542684"/>
            <a:ext cx="10626574" cy="37726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F121F38-6A8D-AE12-C737-7C9449BBE1AA}"/>
              </a:ext>
            </a:extLst>
          </p:cNvPr>
          <p:cNvSpPr/>
          <p:nvPr/>
        </p:nvSpPr>
        <p:spPr>
          <a:xfrm>
            <a:off x="1338891" y="367827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3266983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DB37FC-BCF9-29DC-1B2B-EA558E63A6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730" y="1685175"/>
            <a:ext cx="10688540" cy="322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96273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文字の書かれた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20A7008-6F36-9032-8F6F-FD1FAD22C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1016" y="393105"/>
            <a:ext cx="8589968" cy="607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96089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7022724-F42E-EE4E-34AA-10F71C64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23" y="677284"/>
            <a:ext cx="10236953" cy="550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2458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7022724-F42E-EE4E-34AA-10F71C64E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23" y="677284"/>
            <a:ext cx="10236953" cy="55034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9BAB872-6C50-0536-52FB-0E7FF141224F}"/>
              </a:ext>
            </a:extLst>
          </p:cNvPr>
          <p:cNvSpPr/>
          <p:nvPr/>
        </p:nvSpPr>
        <p:spPr>
          <a:xfrm>
            <a:off x="1502650" y="5179589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5" name="図 4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9EED3E8-9843-6096-AB2E-1F8BB6DD1A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783" y="769751"/>
            <a:ext cx="10126693" cy="1788514"/>
          </a:xfrm>
          <a:prstGeom prst="rect">
            <a:avLst/>
          </a:prstGeom>
          <a:ln w="28575">
            <a:solidFill>
              <a:srgbClr val="FF0000"/>
            </a:solidFill>
          </a:ln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6FF55839-6B08-4E23-9C6E-63528369E665}"/>
              </a:ext>
            </a:extLst>
          </p:cNvPr>
          <p:cNvSpPr txBox="1"/>
          <p:nvPr/>
        </p:nvSpPr>
        <p:spPr>
          <a:xfrm>
            <a:off x="4181582" y="1910994"/>
            <a:ext cx="4376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FF0000"/>
                </a:solidFill>
              </a:rPr>
              <a:t>なりすましができてしまう</a:t>
            </a:r>
            <a:endParaRPr kumimoji="1" lang="ja-JP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789717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6346B3D-D550-94CF-F00F-A7CB00274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2" y="1210724"/>
            <a:ext cx="10861936" cy="421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315193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72664E0-CD6B-D55E-8755-3EE93BBC02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764" y="346356"/>
            <a:ext cx="8838472" cy="5939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55294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DED7351-DAE9-E608-FE93-DBC407C45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51" y="1973127"/>
            <a:ext cx="10604698" cy="2300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65786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3386DBE-161A-58BC-DA4B-8952D50F5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56" y="755294"/>
            <a:ext cx="10273088" cy="4998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535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3386DBE-161A-58BC-DA4B-8952D50F5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56" y="755294"/>
            <a:ext cx="10273088" cy="499823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8EEDF2B-14CE-4E30-2BE9-D5DD1BCF8C27}"/>
              </a:ext>
            </a:extLst>
          </p:cNvPr>
          <p:cNvSpPr/>
          <p:nvPr/>
        </p:nvSpPr>
        <p:spPr>
          <a:xfrm>
            <a:off x="1780053" y="3330241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8300682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6346B3D-D550-94CF-F00F-A7CB00274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032" y="1210724"/>
            <a:ext cx="10861936" cy="4214029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3DA89C54-748E-28E9-EDD6-FC3717F5D4E0}"/>
              </a:ext>
            </a:extLst>
          </p:cNvPr>
          <p:cNvCxnSpPr>
            <a:cxnSpLocks/>
          </p:cNvCxnSpPr>
          <p:nvPr/>
        </p:nvCxnSpPr>
        <p:spPr>
          <a:xfrm>
            <a:off x="1304819" y="4253501"/>
            <a:ext cx="988373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3A0A7150-7B6E-23F3-A8BE-40C0A1FF0499}"/>
              </a:ext>
            </a:extLst>
          </p:cNvPr>
          <p:cNvCxnSpPr>
            <a:cxnSpLocks/>
          </p:cNvCxnSpPr>
          <p:nvPr/>
        </p:nvCxnSpPr>
        <p:spPr>
          <a:xfrm>
            <a:off x="9698804" y="3739793"/>
            <a:ext cx="148975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1D6098C-54FD-5043-A0BF-819892D56D5E}"/>
              </a:ext>
            </a:extLst>
          </p:cNvPr>
          <p:cNvCxnSpPr>
            <a:cxnSpLocks/>
          </p:cNvCxnSpPr>
          <p:nvPr/>
        </p:nvCxnSpPr>
        <p:spPr>
          <a:xfrm>
            <a:off x="7048072" y="4849401"/>
            <a:ext cx="424322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783DC849-29EA-5726-07A2-EC9ED62342E2}"/>
              </a:ext>
            </a:extLst>
          </p:cNvPr>
          <p:cNvCxnSpPr>
            <a:cxnSpLocks/>
          </p:cNvCxnSpPr>
          <p:nvPr/>
        </p:nvCxnSpPr>
        <p:spPr>
          <a:xfrm>
            <a:off x="1231186" y="5392217"/>
            <a:ext cx="424322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9623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26BAB6-8007-9296-9D58-3910EF61D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3" y="1542684"/>
            <a:ext cx="10626574" cy="37726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F121F38-6A8D-AE12-C737-7C9449BBE1AA}"/>
              </a:ext>
            </a:extLst>
          </p:cNvPr>
          <p:cNvSpPr/>
          <p:nvPr/>
        </p:nvSpPr>
        <p:spPr>
          <a:xfrm>
            <a:off x="1338891" y="367827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079526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3386DBE-161A-58BC-DA4B-8952D50F50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56" y="755294"/>
            <a:ext cx="10273088" cy="499823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8EEDF2B-14CE-4E30-2BE9-D5DD1BCF8C27}"/>
              </a:ext>
            </a:extLst>
          </p:cNvPr>
          <p:cNvSpPr/>
          <p:nvPr/>
        </p:nvSpPr>
        <p:spPr>
          <a:xfrm>
            <a:off x="1780053" y="3330241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6828266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B414FBC-D9FD-5DD1-D423-1534FCEB44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614" y="1578538"/>
            <a:ext cx="10704772" cy="354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83493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, 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D28EA33-87B7-F706-095A-AAC39DF57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7" y="1254776"/>
            <a:ext cx="10619806" cy="3841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1374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カレンダー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E4D8944-2849-B32F-6F0A-1D5F45161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1" y="484223"/>
            <a:ext cx="8896457" cy="588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4441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55FD047-8F7E-4393-FEC1-B60DF468B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7" y="871745"/>
            <a:ext cx="10124846" cy="462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74966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55FD047-8F7E-4393-FEC1-B60DF468B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7" y="871745"/>
            <a:ext cx="10124846" cy="462493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B48CF2A-B0D4-94C4-31AC-56F7029527AA}"/>
              </a:ext>
            </a:extLst>
          </p:cNvPr>
          <p:cNvSpPr/>
          <p:nvPr/>
        </p:nvSpPr>
        <p:spPr>
          <a:xfrm>
            <a:off x="5427379" y="4450124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285124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テキスト, 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D28EA33-87B7-F706-095A-AAC39DF57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097" y="1254776"/>
            <a:ext cx="10619806" cy="3841206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9D36C90C-07DA-D9FE-BAB3-E9F6E6692141}"/>
              </a:ext>
            </a:extLst>
          </p:cNvPr>
          <p:cNvCxnSpPr>
            <a:cxnSpLocks/>
          </p:cNvCxnSpPr>
          <p:nvPr/>
        </p:nvCxnSpPr>
        <p:spPr>
          <a:xfrm>
            <a:off x="4099388" y="3535724"/>
            <a:ext cx="319526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0F25DCDA-BF6E-6A0E-AA94-76E5EE289FE8}"/>
              </a:ext>
            </a:extLst>
          </p:cNvPr>
          <p:cNvCxnSpPr>
            <a:cxnSpLocks/>
          </p:cNvCxnSpPr>
          <p:nvPr/>
        </p:nvCxnSpPr>
        <p:spPr>
          <a:xfrm>
            <a:off x="4099388" y="3842237"/>
            <a:ext cx="288703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CF16CF01-4C2A-EC8C-C664-4C5FFAEE921B}"/>
              </a:ext>
            </a:extLst>
          </p:cNvPr>
          <p:cNvCxnSpPr>
            <a:cxnSpLocks/>
          </p:cNvCxnSpPr>
          <p:nvPr/>
        </p:nvCxnSpPr>
        <p:spPr>
          <a:xfrm>
            <a:off x="8001856" y="3182978"/>
            <a:ext cx="288703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ACBD3A4F-93C8-52E9-5222-431CF6759AD8}"/>
              </a:ext>
            </a:extLst>
          </p:cNvPr>
          <p:cNvCxnSpPr>
            <a:cxnSpLocks/>
          </p:cNvCxnSpPr>
          <p:nvPr/>
        </p:nvCxnSpPr>
        <p:spPr>
          <a:xfrm>
            <a:off x="10878621" y="2924412"/>
            <a:ext cx="35788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楕円 8">
            <a:extLst>
              <a:ext uri="{FF2B5EF4-FFF2-40B4-BE49-F238E27FC236}">
                <a16:creationId xmlns:a16="http://schemas.microsoft.com/office/drawing/2014/main" id="{07444109-ED91-F128-EFD5-1B947FE3DAB0}"/>
              </a:ext>
            </a:extLst>
          </p:cNvPr>
          <p:cNvSpPr/>
          <p:nvPr/>
        </p:nvSpPr>
        <p:spPr>
          <a:xfrm>
            <a:off x="1071136" y="3787082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35C715EA-5394-22C4-10D7-4B7334F5B849}"/>
              </a:ext>
            </a:extLst>
          </p:cNvPr>
          <p:cNvCxnSpPr>
            <a:cxnSpLocks/>
          </p:cNvCxnSpPr>
          <p:nvPr/>
        </p:nvCxnSpPr>
        <p:spPr>
          <a:xfrm>
            <a:off x="7846032" y="4147036"/>
            <a:ext cx="256168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46450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カレンダー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E4D8944-2849-B32F-6F0A-1D5F45161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771" y="484223"/>
            <a:ext cx="8896457" cy="588955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8B0CC56-0A5C-284D-54FD-874374EA38F8}"/>
              </a:ext>
            </a:extLst>
          </p:cNvPr>
          <p:cNvSpPr/>
          <p:nvPr/>
        </p:nvSpPr>
        <p:spPr>
          <a:xfrm>
            <a:off x="1821149" y="443127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647BA3F4-07B5-F71D-DD71-122D70C6CBAB}"/>
              </a:ext>
            </a:extLst>
          </p:cNvPr>
          <p:cNvSpPr/>
          <p:nvPr/>
        </p:nvSpPr>
        <p:spPr>
          <a:xfrm>
            <a:off x="1821149" y="2547616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8B5843B7-7B69-A35F-2A97-A40412794392}"/>
              </a:ext>
            </a:extLst>
          </p:cNvPr>
          <p:cNvCxnSpPr>
            <a:cxnSpLocks/>
          </p:cNvCxnSpPr>
          <p:nvPr/>
        </p:nvCxnSpPr>
        <p:spPr>
          <a:xfrm>
            <a:off x="4652480" y="1590484"/>
            <a:ext cx="1265435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ED9DA351-33F3-D6A1-2395-3F748B25C996}"/>
              </a:ext>
            </a:extLst>
          </p:cNvPr>
          <p:cNvCxnSpPr>
            <a:cxnSpLocks/>
          </p:cNvCxnSpPr>
          <p:nvPr/>
        </p:nvCxnSpPr>
        <p:spPr>
          <a:xfrm>
            <a:off x="9123452" y="1033967"/>
            <a:ext cx="102570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FCF408AC-467E-C6F1-F0F1-C0347A1A5FA5}"/>
              </a:ext>
            </a:extLst>
          </p:cNvPr>
          <p:cNvCxnSpPr>
            <a:cxnSpLocks/>
          </p:cNvCxnSpPr>
          <p:nvPr/>
        </p:nvCxnSpPr>
        <p:spPr>
          <a:xfrm>
            <a:off x="8813515" y="2367895"/>
            <a:ext cx="53596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0BA7BFC1-2919-7F1D-EC63-4238EBC46E85}"/>
              </a:ext>
            </a:extLst>
          </p:cNvPr>
          <p:cNvCxnSpPr>
            <a:cxnSpLocks/>
          </p:cNvCxnSpPr>
          <p:nvPr/>
        </p:nvCxnSpPr>
        <p:spPr>
          <a:xfrm>
            <a:off x="4892211" y="4474097"/>
            <a:ext cx="180654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C7ACCF54-AF96-0C7D-9D45-311249B6F0FF}"/>
              </a:ext>
            </a:extLst>
          </p:cNvPr>
          <p:cNvCxnSpPr>
            <a:cxnSpLocks/>
          </p:cNvCxnSpPr>
          <p:nvPr/>
        </p:nvCxnSpPr>
        <p:spPr>
          <a:xfrm>
            <a:off x="8916257" y="3464661"/>
            <a:ext cx="1025704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FD6273B9-F47B-AA75-3237-E734E93BB919}"/>
              </a:ext>
            </a:extLst>
          </p:cNvPr>
          <p:cNvCxnSpPr>
            <a:cxnSpLocks/>
          </p:cNvCxnSpPr>
          <p:nvPr/>
        </p:nvCxnSpPr>
        <p:spPr>
          <a:xfrm>
            <a:off x="8536113" y="4448113"/>
            <a:ext cx="587339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7E4F181-D59E-8E25-A4FA-CAA4FA444829}"/>
              </a:ext>
            </a:extLst>
          </p:cNvPr>
          <p:cNvCxnSpPr>
            <a:cxnSpLocks/>
          </p:cNvCxnSpPr>
          <p:nvPr/>
        </p:nvCxnSpPr>
        <p:spPr>
          <a:xfrm>
            <a:off x="7702194" y="4977531"/>
            <a:ext cx="2239767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995655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55FD047-8F7E-4393-FEC1-B60DF468B4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77" y="871745"/>
            <a:ext cx="10124846" cy="462493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EB48CF2A-B0D4-94C4-31AC-56F7029527AA}"/>
              </a:ext>
            </a:extLst>
          </p:cNvPr>
          <p:cNvSpPr/>
          <p:nvPr/>
        </p:nvSpPr>
        <p:spPr>
          <a:xfrm>
            <a:off x="5427379" y="4450124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3805768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DB79FB2-F662-3339-84DD-94FD98ED8D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94" y="1283446"/>
            <a:ext cx="10905582" cy="3853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145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26BAB6-8007-9296-9D58-3910EF61DD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13" y="1542684"/>
            <a:ext cx="10626574" cy="377263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F121F38-6A8D-AE12-C737-7C9449BBE1AA}"/>
              </a:ext>
            </a:extLst>
          </p:cNvPr>
          <p:cNvSpPr/>
          <p:nvPr/>
        </p:nvSpPr>
        <p:spPr>
          <a:xfrm>
            <a:off x="1338891" y="367827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185096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02437FA-4C11-916E-54E6-0C594E912F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34" y="1250632"/>
            <a:ext cx="10744131" cy="395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8674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0851B33-4B4B-E459-288A-D4825D61C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398" y="734586"/>
            <a:ext cx="10201599" cy="521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837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93D2D51-194F-BC70-71AE-34A632A4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1" y="1107501"/>
            <a:ext cx="10773944" cy="444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97613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2C24468-827D-E6B7-8775-339974149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23" y="258001"/>
            <a:ext cx="8140754" cy="619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90253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2C24468-827D-E6B7-8775-339974149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23" y="258001"/>
            <a:ext cx="8140754" cy="619816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5F316CE-C028-53EA-29D4-D3B58D466B04}"/>
              </a:ext>
            </a:extLst>
          </p:cNvPr>
          <p:cNvSpPr/>
          <p:nvPr/>
        </p:nvSpPr>
        <p:spPr>
          <a:xfrm>
            <a:off x="2704728" y="4469259"/>
            <a:ext cx="346697" cy="3506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283720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93D2D51-194F-BC70-71AE-34A632A42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71" y="1107501"/>
            <a:ext cx="10773944" cy="4440543"/>
          </a:xfrm>
          <a:prstGeom prst="rect">
            <a:avLst/>
          </a:prstGeom>
        </p:spPr>
      </p:pic>
      <p:cxnSp>
        <p:nvCxnSpPr>
          <p:cNvPr id="2" name="直線コネクタ 1">
            <a:extLst>
              <a:ext uri="{FF2B5EF4-FFF2-40B4-BE49-F238E27FC236}">
                <a16:creationId xmlns:a16="http://schemas.microsoft.com/office/drawing/2014/main" id="{7DC12288-71F9-335C-77E2-EE7171620149}"/>
              </a:ext>
            </a:extLst>
          </p:cNvPr>
          <p:cNvCxnSpPr>
            <a:cxnSpLocks/>
          </p:cNvCxnSpPr>
          <p:nvPr/>
        </p:nvCxnSpPr>
        <p:spPr>
          <a:xfrm>
            <a:off x="2710666" y="2714647"/>
            <a:ext cx="482029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EF1783AE-1706-CC27-93E2-882A1CF8876E}"/>
              </a:ext>
            </a:extLst>
          </p:cNvPr>
          <p:cNvCxnSpPr>
            <a:cxnSpLocks/>
          </p:cNvCxnSpPr>
          <p:nvPr/>
        </p:nvCxnSpPr>
        <p:spPr>
          <a:xfrm>
            <a:off x="2710666" y="3278013"/>
            <a:ext cx="837515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0E6AEEA4-C065-173A-B5DE-BF3E29DEA932}"/>
              </a:ext>
            </a:extLst>
          </p:cNvPr>
          <p:cNvCxnSpPr>
            <a:cxnSpLocks/>
          </p:cNvCxnSpPr>
          <p:nvPr/>
        </p:nvCxnSpPr>
        <p:spPr>
          <a:xfrm>
            <a:off x="2565116" y="3822543"/>
            <a:ext cx="147262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60840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2C24468-827D-E6B7-8775-339974149E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623" y="258001"/>
            <a:ext cx="8140754" cy="619816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05F316CE-C028-53EA-29D4-D3B58D466B04}"/>
              </a:ext>
            </a:extLst>
          </p:cNvPr>
          <p:cNvSpPr/>
          <p:nvPr/>
        </p:nvSpPr>
        <p:spPr>
          <a:xfrm>
            <a:off x="2704728" y="4469259"/>
            <a:ext cx="346697" cy="35061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6219856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F92F40D-8F80-BBFD-4438-877043667E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264" y="1888339"/>
            <a:ext cx="10841471" cy="219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4825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5F9F8A5-288C-07C2-D25D-6FFEBC401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11" y="371849"/>
            <a:ext cx="8904977" cy="58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70908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168372F-C647-D918-2611-47679750C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08" y="788710"/>
            <a:ext cx="9825184" cy="51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011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7E2771D-F5B7-B0B6-21C2-67F45554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32" y="2083396"/>
            <a:ext cx="10682135" cy="2212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795074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168372F-C647-D918-2611-47679750C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08" y="788710"/>
            <a:ext cx="9825184" cy="513674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6DE5430-D55D-B442-CF7E-53B0927E30EC}"/>
              </a:ext>
            </a:extLst>
          </p:cNvPr>
          <p:cNvSpPr/>
          <p:nvPr/>
        </p:nvSpPr>
        <p:spPr>
          <a:xfrm>
            <a:off x="6783568" y="4265189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376546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5F9F8A5-288C-07C2-D25D-6FFEBC4018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511" y="371849"/>
            <a:ext cx="8904977" cy="58771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1D36DB4-B24C-A06E-19DB-458589A574D5}"/>
              </a:ext>
            </a:extLst>
          </p:cNvPr>
          <p:cNvSpPr/>
          <p:nvPr/>
        </p:nvSpPr>
        <p:spPr>
          <a:xfrm>
            <a:off x="2219217" y="1599692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1225FCCB-ECC8-1460-6771-9179C192FE9A}"/>
              </a:ext>
            </a:extLst>
          </p:cNvPr>
          <p:cNvSpPr/>
          <p:nvPr/>
        </p:nvSpPr>
        <p:spPr>
          <a:xfrm>
            <a:off x="2208943" y="3341122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5BB9FA32-AF61-23EC-373E-ADF2BCA4B81B}"/>
              </a:ext>
            </a:extLst>
          </p:cNvPr>
          <p:cNvSpPr/>
          <p:nvPr/>
        </p:nvSpPr>
        <p:spPr>
          <a:xfrm>
            <a:off x="2226865" y="4486371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6DE916B2-2950-D8AD-CA10-B44AA5C04E74}"/>
              </a:ext>
            </a:extLst>
          </p:cNvPr>
          <p:cNvCxnSpPr>
            <a:cxnSpLocks/>
          </p:cNvCxnSpPr>
          <p:nvPr/>
        </p:nvCxnSpPr>
        <p:spPr>
          <a:xfrm>
            <a:off x="3214100" y="2242036"/>
            <a:ext cx="4820291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FD640135-0DA9-927F-C36F-AE5E642CC6DB}"/>
              </a:ext>
            </a:extLst>
          </p:cNvPr>
          <p:cNvCxnSpPr>
            <a:cxnSpLocks/>
          </p:cNvCxnSpPr>
          <p:nvPr/>
        </p:nvCxnSpPr>
        <p:spPr>
          <a:xfrm>
            <a:off x="7448764" y="3719802"/>
            <a:ext cx="28956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85315D24-64F9-E5EB-300E-B7C4DB16BFA4}"/>
              </a:ext>
            </a:extLst>
          </p:cNvPr>
          <p:cNvCxnSpPr>
            <a:cxnSpLocks/>
          </p:cNvCxnSpPr>
          <p:nvPr/>
        </p:nvCxnSpPr>
        <p:spPr>
          <a:xfrm>
            <a:off x="2885326" y="3995492"/>
            <a:ext cx="1532562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44BA8410-0819-565B-1CE6-E71A48B1469F}"/>
              </a:ext>
            </a:extLst>
          </p:cNvPr>
          <p:cNvCxnSpPr>
            <a:cxnSpLocks/>
          </p:cNvCxnSpPr>
          <p:nvPr/>
        </p:nvCxnSpPr>
        <p:spPr>
          <a:xfrm>
            <a:off x="6912795" y="4865239"/>
            <a:ext cx="335108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273BDB8A-A689-A88E-9074-A22AF1CBDEA0}"/>
              </a:ext>
            </a:extLst>
          </p:cNvPr>
          <p:cNvCxnSpPr>
            <a:cxnSpLocks/>
          </p:cNvCxnSpPr>
          <p:nvPr/>
        </p:nvCxnSpPr>
        <p:spPr>
          <a:xfrm>
            <a:off x="2728645" y="5125649"/>
            <a:ext cx="2418708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34806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168372F-C647-D918-2611-47679750CF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408" y="788710"/>
            <a:ext cx="9825184" cy="513674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46DE5430-D55D-B442-CF7E-53B0927E30EC}"/>
              </a:ext>
            </a:extLst>
          </p:cNvPr>
          <p:cNvSpPr/>
          <p:nvPr/>
        </p:nvSpPr>
        <p:spPr>
          <a:xfrm>
            <a:off x="6783568" y="4265189"/>
            <a:ext cx="500808" cy="48276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10950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2FCE251A-38E6-1360-C10B-BFC70D3C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15" y="1668760"/>
            <a:ext cx="10594570" cy="3520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7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7E2771D-F5B7-B0B6-21C2-67F455544B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32" y="2083396"/>
            <a:ext cx="10682135" cy="221215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ECE91E8-729E-F5FC-B65A-F4D9AC5E949A}"/>
              </a:ext>
            </a:extLst>
          </p:cNvPr>
          <p:cNvSpPr/>
          <p:nvPr/>
        </p:nvSpPr>
        <p:spPr>
          <a:xfrm>
            <a:off x="8760417" y="376333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12EE91E-E2FD-7E30-1BF7-2C8117585220}"/>
              </a:ext>
            </a:extLst>
          </p:cNvPr>
          <p:cNvSpPr txBox="1"/>
          <p:nvPr/>
        </p:nvSpPr>
        <p:spPr>
          <a:xfrm>
            <a:off x="6095999" y="4390133"/>
            <a:ext cx="45286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内角が得意なニスク君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1323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3C8B677-1154-E970-61F9-B0CA63D99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0" y="1455952"/>
            <a:ext cx="10418319" cy="366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008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3C8B677-1154-E970-61F9-B0CA63D99C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40" y="1455952"/>
            <a:ext cx="10418319" cy="366965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D72AA52-76B1-DEB6-E9BE-C057289ABFE8}"/>
              </a:ext>
            </a:extLst>
          </p:cNvPr>
          <p:cNvSpPr/>
          <p:nvPr/>
        </p:nvSpPr>
        <p:spPr>
          <a:xfrm>
            <a:off x="1424668" y="409210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0713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AC38D51-0AB1-A722-A37C-65F8FA0E8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9" y="1727249"/>
            <a:ext cx="10706182" cy="2897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173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AC38D51-0AB1-A722-A37C-65F8FA0E8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09" y="1727249"/>
            <a:ext cx="10706182" cy="289791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6BD3957-C617-6B54-5B69-E700DEB00591}"/>
              </a:ext>
            </a:extLst>
          </p:cNvPr>
          <p:cNvSpPr/>
          <p:nvPr/>
        </p:nvSpPr>
        <p:spPr>
          <a:xfrm>
            <a:off x="1208910" y="342900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75638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E9C8C1E-3CB7-FB21-5B78-37743E369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3" y="351687"/>
            <a:ext cx="8937874" cy="615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319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E9C8C1E-3CB7-FB21-5B78-37743E369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063" y="351687"/>
            <a:ext cx="8937874" cy="615462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31B1147-8571-89A4-1296-B31F2DDC2AEC}"/>
              </a:ext>
            </a:extLst>
          </p:cNvPr>
          <p:cNvSpPr/>
          <p:nvPr/>
        </p:nvSpPr>
        <p:spPr>
          <a:xfrm>
            <a:off x="2027618" y="298088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8334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147BD78-1783-074A-9BB6-437F9ED6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1" y="1491562"/>
            <a:ext cx="10520058" cy="3707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943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147BD78-1783-074A-9BB6-437F9ED6C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71" y="1491562"/>
            <a:ext cx="10520058" cy="370716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894FEB17-E27B-E7F1-DB4B-CE4369B7231B}"/>
              </a:ext>
            </a:extLst>
          </p:cNvPr>
          <p:cNvSpPr txBox="1"/>
          <p:nvPr/>
        </p:nvSpPr>
        <p:spPr>
          <a:xfrm>
            <a:off x="3362650" y="2331240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C0500F59-9790-D2D3-9538-AB98681C8AE1}"/>
              </a:ext>
            </a:extLst>
          </p:cNvPr>
          <p:cNvSpPr/>
          <p:nvPr/>
        </p:nvSpPr>
        <p:spPr>
          <a:xfrm>
            <a:off x="1390620" y="416241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2375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B49C149-7096-2E6B-AD85-90559C960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4" y="826732"/>
            <a:ext cx="10109542" cy="505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06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自動的に生成された説明">
            <a:extLst>
              <a:ext uri="{FF2B5EF4-FFF2-40B4-BE49-F238E27FC236}">
                <a16:creationId xmlns:a16="http://schemas.microsoft.com/office/drawing/2014/main" id="{2FCE251A-38E6-1360-C10B-BFC70D3C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15" y="1668760"/>
            <a:ext cx="10594570" cy="352047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B8F27FFF-DD60-E178-FB3C-2399C85B68C7}"/>
              </a:ext>
            </a:extLst>
          </p:cNvPr>
          <p:cNvSpPr/>
          <p:nvPr/>
        </p:nvSpPr>
        <p:spPr>
          <a:xfrm>
            <a:off x="1308068" y="319538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E4384AB-3D4B-05D9-23CF-61D608BA7FA7}"/>
              </a:ext>
            </a:extLst>
          </p:cNvPr>
          <p:cNvSpPr txBox="1"/>
          <p:nvPr/>
        </p:nvSpPr>
        <p:spPr>
          <a:xfrm>
            <a:off x="6831276" y="4267105"/>
            <a:ext cx="4359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  <a:latin typeface="Noto Sans JP"/>
              </a:rPr>
              <a:t>⇒ リスク分析</a:t>
            </a:r>
            <a:r>
              <a:rPr lang="ja-JP" altLang="en-US" sz="2400" b="1" u="sng" dirty="0">
                <a:solidFill>
                  <a:srgbClr val="0070C0"/>
                </a:solidFill>
                <a:latin typeface="Noto Sans JP"/>
              </a:rPr>
              <a:t>後</a:t>
            </a:r>
            <a:endParaRPr lang="en-US" altLang="ja-JP" sz="2400" b="1" u="sng" dirty="0">
              <a:solidFill>
                <a:srgbClr val="0070C0"/>
              </a:solidFill>
              <a:latin typeface="Noto Sans JP"/>
            </a:endParaRP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A588E8A-8A12-CEFB-9F9C-FD7E5FDC9D27}"/>
              </a:ext>
            </a:extLst>
          </p:cNvPr>
          <p:cNvCxnSpPr/>
          <p:nvPr/>
        </p:nvCxnSpPr>
        <p:spPr>
          <a:xfrm>
            <a:off x="5969285" y="4130211"/>
            <a:ext cx="8630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37251ED3-7652-A641-6EC5-9A0101D10470}"/>
              </a:ext>
            </a:extLst>
          </p:cNvPr>
          <p:cNvCxnSpPr/>
          <p:nvPr/>
        </p:nvCxnSpPr>
        <p:spPr>
          <a:xfrm>
            <a:off x="4734673" y="4642207"/>
            <a:ext cx="86303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DAC61BB-5E77-8E56-B757-E6FE246BC26F}"/>
              </a:ext>
            </a:extLst>
          </p:cNvPr>
          <p:cNvCxnSpPr>
            <a:cxnSpLocks/>
          </p:cNvCxnSpPr>
          <p:nvPr/>
        </p:nvCxnSpPr>
        <p:spPr>
          <a:xfrm>
            <a:off x="6736422" y="5137869"/>
            <a:ext cx="3013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1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B49C149-7096-2E6B-AD85-90559C960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4" y="826732"/>
            <a:ext cx="10109542" cy="505008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8DF5B7C-81FE-CDE3-D654-19AFF82DE00D}"/>
              </a:ext>
            </a:extLst>
          </p:cNvPr>
          <p:cNvSpPr/>
          <p:nvPr/>
        </p:nvSpPr>
        <p:spPr>
          <a:xfrm>
            <a:off x="1452265" y="490215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95732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6D9724D-5772-7873-DDE0-A9AA6591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3" y="1406830"/>
            <a:ext cx="10574294" cy="3524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8677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6D9724D-5772-7873-DDE0-A9AA659189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853" y="1406830"/>
            <a:ext cx="10574294" cy="352476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30169C8-2FBA-2E01-26CC-4F7F882A821B}"/>
              </a:ext>
            </a:extLst>
          </p:cNvPr>
          <p:cNvSpPr/>
          <p:nvPr/>
        </p:nvSpPr>
        <p:spPr>
          <a:xfrm>
            <a:off x="1400894" y="264183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66265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C35A942-4CA2-BB8A-99F7-5DDA44A07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67" y="572257"/>
            <a:ext cx="9941866" cy="546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7732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C35A942-4CA2-BB8A-99F7-5DDA44A07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67" y="572257"/>
            <a:ext cx="9941866" cy="546894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89C9CBF-885A-7AC1-4A99-5DA4421D169C}"/>
              </a:ext>
            </a:extLst>
          </p:cNvPr>
          <p:cNvSpPr/>
          <p:nvPr/>
        </p:nvSpPr>
        <p:spPr>
          <a:xfrm>
            <a:off x="1647474" y="164524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79939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92F7F1C-2971-E739-8D14-858627503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27" y="522129"/>
            <a:ext cx="9812946" cy="5813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466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92F7F1C-2971-E739-8D14-8586275031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527" y="522129"/>
            <a:ext cx="9812946" cy="581374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19CACAB-DF42-FF98-95E4-6F69D43A7B07}"/>
              </a:ext>
            </a:extLst>
          </p:cNvPr>
          <p:cNvSpPr/>
          <p:nvPr/>
        </p:nvSpPr>
        <p:spPr>
          <a:xfrm>
            <a:off x="1750215" y="542613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78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3F30B7A-1A43-EF99-8DD4-6DB7F8B0D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74" y="561315"/>
            <a:ext cx="9700452" cy="5735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487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3F30B7A-1A43-EF99-8DD4-6DB7F8B0D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74" y="561315"/>
            <a:ext cx="9700452" cy="573536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B1203D0-0303-D297-0512-E7A29B69C574}"/>
              </a:ext>
            </a:extLst>
          </p:cNvPr>
          <p:cNvSpPr/>
          <p:nvPr/>
        </p:nvSpPr>
        <p:spPr>
          <a:xfrm>
            <a:off x="1668022" y="439871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FE2CB3-CEC6-0B46-C787-92EB1107614E}"/>
              </a:ext>
            </a:extLst>
          </p:cNvPr>
          <p:cNvSpPr txBox="1"/>
          <p:nvPr/>
        </p:nvSpPr>
        <p:spPr>
          <a:xfrm>
            <a:off x="8690898" y="3937052"/>
            <a:ext cx="267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</a:rPr>
              <a:t>⇒ </a:t>
            </a:r>
            <a:r>
              <a:rPr lang="en-US" altLang="ja-JP" sz="2400" b="1" dirty="0">
                <a:solidFill>
                  <a:srgbClr val="0070C0"/>
                </a:solidFill>
              </a:rPr>
              <a:t>TCP</a:t>
            </a:r>
            <a:r>
              <a:rPr lang="ja-JP" altLang="en-US" sz="2400" b="1" dirty="0">
                <a:solidFill>
                  <a:srgbClr val="0070C0"/>
                </a:solidFill>
              </a:rPr>
              <a:t>（</a:t>
            </a:r>
            <a:r>
              <a:rPr lang="en-US" altLang="ja-JP" sz="2400" b="1" dirty="0">
                <a:solidFill>
                  <a:srgbClr val="0070C0"/>
                </a:solidFill>
              </a:rPr>
              <a:t>443</a:t>
            </a:r>
            <a:r>
              <a:rPr lang="ja-JP" altLang="en-US" sz="2400" b="1" dirty="0">
                <a:solidFill>
                  <a:srgbClr val="0070C0"/>
                </a:solidFill>
              </a:rPr>
              <a:t>番）</a:t>
            </a:r>
            <a:endParaRPr lang="en-US" altLang="ja-JP" sz="2400" b="1" u="sng" dirty="0">
              <a:solidFill>
                <a:srgbClr val="0070C0"/>
              </a:solidFill>
            </a:endParaRPr>
          </a:p>
        </p:txBody>
      </p: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78D79A9D-C3F7-ACF0-0D8E-71535F74E29F}"/>
              </a:ext>
            </a:extLst>
          </p:cNvPr>
          <p:cNvCxnSpPr>
            <a:cxnSpLocks/>
          </p:cNvCxnSpPr>
          <p:nvPr/>
        </p:nvCxnSpPr>
        <p:spPr>
          <a:xfrm>
            <a:off x="2208943" y="2907586"/>
            <a:ext cx="193154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936F4DC8-00EE-D15B-A0A3-743DCC853304}"/>
              </a:ext>
            </a:extLst>
          </p:cNvPr>
          <p:cNvCxnSpPr>
            <a:cxnSpLocks/>
          </p:cNvCxnSpPr>
          <p:nvPr/>
        </p:nvCxnSpPr>
        <p:spPr>
          <a:xfrm>
            <a:off x="3583968" y="3861370"/>
            <a:ext cx="128598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E146176-E7DD-057F-5CD0-6CCD62F7BFCA}"/>
              </a:ext>
            </a:extLst>
          </p:cNvPr>
          <p:cNvSpPr txBox="1"/>
          <p:nvPr/>
        </p:nvSpPr>
        <p:spPr>
          <a:xfrm>
            <a:off x="7579577" y="5814136"/>
            <a:ext cx="267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</a:rPr>
              <a:t>⇒ </a:t>
            </a:r>
            <a:r>
              <a:rPr lang="en-US" altLang="ja-JP" sz="2400" b="1" dirty="0">
                <a:solidFill>
                  <a:srgbClr val="0070C0"/>
                </a:solidFill>
              </a:rPr>
              <a:t>UDP</a:t>
            </a:r>
            <a:r>
              <a:rPr lang="ja-JP" altLang="en-US" sz="2400" b="1" dirty="0">
                <a:solidFill>
                  <a:srgbClr val="0070C0"/>
                </a:solidFill>
              </a:rPr>
              <a:t>（</a:t>
            </a:r>
            <a:r>
              <a:rPr lang="en-US" altLang="ja-JP" sz="2400" b="1" dirty="0">
                <a:solidFill>
                  <a:srgbClr val="0070C0"/>
                </a:solidFill>
              </a:rPr>
              <a:t>53</a:t>
            </a:r>
            <a:r>
              <a:rPr lang="ja-JP" altLang="en-US" sz="2400" b="1" dirty="0">
                <a:solidFill>
                  <a:srgbClr val="0070C0"/>
                </a:solidFill>
              </a:rPr>
              <a:t>番）</a:t>
            </a:r>
            <a:endParaRPr lang="en-US" altLang="ja-JP" sz="2400" b="1" u="sng" dirty="0">
              <a:solidFill>
                <a:srgbClr val="0070C0"/>
              </a:solidFill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EBAFA15-84F8-8092-949E-72AF71F8243E}"/>
              </a:ext>
            </a:extLst>
          </p:cNvPr>
          <p:cNvCxnSpPr>
            <a:cxnSpLocks/>
          </p:cNvCxnSpPr>
          <p:nvPr/>
        </p:nvCxnSpPr>
        <p:spPr>
          <a:xfrm>
            <a:off x="2390453" y="5739828"/>
            <a:ext cx="22226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162AD31-935F-2810-AB2F-7818890FFCDF}"/>
              </a:ext>
            </a:extLst>
          </p:cNvPr>
          <p:cNvSpPr txBox="1"/>
          <p:nvPr/>
        </p:nvSpPr>
        <p:spPr>
          <a:xfrm>
            <a:off x="4157501" y="2967334"/>
            <a:ext cx="2677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</a:rPr>
              <a:t>⇒ </a:t>
            </a:r>
            <a:r>
              <a:rPr lang="en-US" altLang="ja-JP" sz="2400" b="1" dirty="0">
                <a:solidFill>
                  <a:srgbClr val="0070C0"/>
                </a:solidFill>
              </a:rPr>
              <a:t>TCP</a:t>
            </a:r>
            <a:r>
              <a:rPr lang="ja-JP" altLang="en-US" sz="2400" b="1" dirty="0">
                <a:solidFill>
                  <a:srgbClr val="0070C0"/>
                </a:solidFill>
              </a:rPr>
              <a:t>（</a:t>
            </a:r>
            <a:r>
              <a:rPr lang="en-US" altLang="ja-JP" sz="2400" b="1" dirty="0">
                <a:solidFill>
                  <a:srgbClr val="0070C0"/>
                </a:solidFill>
              </a:rPr>
              <a:t>53</a:t>
            </a:r>
            <a:r>
              <a:rPr lang="ja-JP" altLang="en-US" sz="2400" b="1" dirty="0">
                <a:solidFill>
                  <a:srgbClr val="0070C0"/>
                </a:solidFill>
              </a:rPr>
              <a:t>番）</a:t>
            </a:r>
            <a:endParaRPr lang="en-US" altLang="ja-JP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4220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68C10D3-4C43-CB5F-5491-F12C33A6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9" y="1509571"/>
            <a:ext cx="11174262" cy="341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74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3A7F354-187C-9EDD-11D3-1132B95AA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04" y="583625"/>
            <a:ext cx="8929591" cy="56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654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B68C10D3-4C43-CB5F-5491-F12C33A6A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9" y="1509571"/>
            <a:ext cx="11174262" cy="341175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11F6EDD-0B68-CE8D-FF3E-994C7971D36D}"/>
              </a:ext>
            </a:extLst>
          </p:cNvPr>
          <p:cNvSpPr/>
          <p:nvPr/>
        </p:nvSpPr>
        <p:spPr>
          <a:xfrm>
            <a:off x="1082395" y="376171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6B12C97E-AF6D-317A-68F8-D3EEA93E9F6D}"/>
              </a:ext>
            </a:extLst>
          </p:cNvPr>
          <p:cNvSpPr txBox="1"/>
          <p:nvPr/>
        </p:nvSpPr>
        <p:spPr>
          <a:xfrm>
            <a:off x="3362650" y="2905780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1058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人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2A94CC7-9577-7309-2FEF-ADA30B937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4" y="850875"/>
            <a:ext cx="10899212" cy="496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27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人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2A94CC7-9577-7309-2FEF-ADA30B9371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394" y="850875"/>
            <a:ext cx="10899212" cy="496429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55C7893-6CAC-51A4-DDEF-DAE66F6988AE}"/>
              </a:ext>
            </a:extLst>
          </p:cNvPr>
          <p:cNvSpPr/>
          <p:nvPr/>
        </p:nvSpPr>
        <p:spPr>
          <a:xfrm>
            <a:off x="1215959" y="421378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555C1C5C-ED95-F6B8-E46E-5838C999EBD2}"/>
              </a:ext>
            </a:extLst>
          </p:cNvPr>
          <p:cNvCxnSpPr>
            <a:cxnSpLocks/>
          </p:cNvCxnSpPr>
          <p:nvPr/>
        </p:nvCxnSpPr>
        <p:spPr>
          <a:xfrm>
            <a:off x="6811765" y="1448656"/>
            <a:ext cx="451035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E7FF64AD-8AF6-98D1-1BAA-7AE5B074DE99}"/>
              </a:ext>
            </a:extLst>
          </p:cNvPr>
          <p:cNvCxnSpPr>
            <a:cxnSpLocks/>
          </p:cNvCxnSpPr>
          <p:nvPr/>
        </p:nvCxnSpPr>
        <p:spPr>
          <a:xfrm>
            <a:off x="1323653" y="2001748"/>
            <a:ext cx="686485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820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EF53B09-C348-4C75-B89D-676A8EBD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26" y="941673"/>
            <a:ext cx="10670348" cy="4719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904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EF53B09-C348-4C75-B89D-676A8EBD5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26" y="941673"/>
            <a:ext cx="10670348" cy="471938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09C89FD-8665-0EF7-86CF-B50973FAC1D7}"/>
              </a:ext>
            </a:extLst>
          </p:cNvPr>
          <p:cNvSpPr/>
          <p:nvPr/>
        </p:nvSpPr>
        <p:spPr>
          <a:xfrm>
            <a:off x="1318700" y="304720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402B9FD5-DCF1-CAB4-98A7-B249EF237A10}"/>
              </a:ext>
            </a:extLst>
          </p:cNvPr>
          <p:cNvCxnSpPr>
            <a:cxnSpLocks/>
          </p:cNvCxnSpPr>
          <p:nvPr/>
        </p:nvCxnSpPr>
        <p:spPr>
          <a:xfrm>
            <a:off x="6667928" y="1962364"/>
            <a:ext cx="350348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D7E4208-17CB-3FC7-225A-52422473B02C}"/>
              </a:ext>
            </a:extLst>
          </p:cNvPr>
          <p:cNvSpPr txBox="1"/>
          <p:nvPr/>
        </p:nvSpPr>
        <p:spPr>
          <a:xfrm>
            <a:off x="6962347" y="2521391"/>
            <a:ext cx="32090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b="1" dirty="0">
                <a:solidFill>
                  <a:srgbClr val="0070C0"/>
                </a:solidFill>
              </a:rPr>
              <a:t>⇒ </a:t>
            </a:r>
            <a:r>
              <a:rPr lang="en-US" altLang="ja-JP" sz="2400" b="1" dirty="0">
                <a:solidFill>
                  <a:srgbClr val="0070C0"/>
                </a:solidFill>
              </a:rPr>
              <a:t>DDoS</a:t>
            </a:r>
            <a:r>
              <a:rPr lang="ja-JP" altLang="en-US" sz="2400" b="1" dirty="0">
                <a:solidFill>
                  <a:srgbClr val="0070C0"/>
                </a:solidFill>
              </a:rPr>
              <a:t>攻撃の一種</a:t>
            </a:r>
            <a:endParaRPr lang="en-US" altLang="ja-JP" sz="24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411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77213F7-96EC-3C66-4CCC-1AF03463E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04" y="779238"/>
            <a:ext cx="10611592" cy="510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760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77213F7-96EC-3C66-4CCC-1AF03463E5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04" y="779238"/>
            <a:ext cx="10611592" cy="510785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3A00382-F76F-DAF9-A98C-177C2195FC88}"/>
              </a:ext>
            </a:extLst>
          </p:cNvPr>
          <p:cNvSpPr/>
          <p:nvPr/>
        </p:nvSpPr>
        <p:spPr>
          <a:xfrm>
            <a:off x="1441990" y="186567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F6619D7-8C8B-3728-B5AC-9ACF1ADC783E}"/>
              </a:ext>
            </a:extLst>
          </p:cNvPr>
          <p:cNvSpPr txBox="1"/>
          <p:nvPr/>
        </p:nvSpPr>
        <p:spPr>
          <a:xfrm>
            <a:off x="1578687" y="1198888"/>
            <a:ext cx="9620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</a:rPr>
              <a:t>SEO</a:t>
            </a:r>
            <a:r>
              <a:rPr lang="ja-JP" altLang="en-US" sz="2000" b="1" dirty="0">
                <a:solidFill>
                  <a:srgbClr val="0070C0"/>
                </a:solidFill>
              </a:rPr>
              <a:t>（</a:t>
            </a:r>
            <a:r>
              <a:rPr lang="en-US" altLang="ja-JP" sz="2000" b="1" dirty="0">
                <a:solidFill>
                  <a:srgbClr val="0070C0"/>
                </a:solidFill>
              </a:rPr>
              <a:t>Search Engine Optimization</a:t>
            </a:r>
            <a:r>
              <a:rPr lang="ja-JP" altLang="en-US" sz="2000" b="1" dirty="0">
                <a:solidFill>
                  <a:srgbClr val="0070C0"/>
                </a:solidFill>
              </a:rPr>
              <a:t>）：検索エンジン最適化</a:t>
            </a:r>
            <a:r>
              <a:rPr lang="ja-JP" altLang="en-US" sz="2000" b="1">
                <a:solidFill>
                  <a:srgbClr val="0070C0"/>
                </a:solidFill>
              </a:rPr>
              <a:t>のこと。検索</a:t>
            </a:r>
            <a:r>
              <a:rPr lang="ja-JP" altLang="en-US" sz="2000" b="1" dirty="0">
                <a:solidFill>
                  <a:srgbClr val="0070C0"/>
                </a:solidFill>
              </a:rPr>
              <a:t>結果で自社のサイトを上位に表示させるため</a:t>
            </a:r>
            <a:r>
              <a:rPr lang="ja-JP" altLang="en-US" sz="2000" b="1">
                <a:solidFill>
                  <a:srgbClr val="0070C0"/>
                </a:solidFill>
              </a:rPr>
              <a:t>の仕組み。</a:t>
            </a:r>
            <a:endParaRPr lang="en-US" altLang="ja-JP" sz="20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5684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20EEE13-5BC6-3EFC-C451-A9CD9FB0A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" y="1952090"/>
            <a:ext cx="10774477" cy="21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752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20EEE13-5BC6-3EFC-C451-A9CD9FB0A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761" y="1952090"/>
            <a:ext cx="10774477" cy="219867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C8B9536-3FFF-6AD2-A2EB-049A0637193B}"/>
              </a:ext>
            </a:extLst>
          </p:cNvPr>
          <p:cNvSpPr/>
          <p:nvPr/>
        </p:nvSpPr>
        <p:spPr>
          <a:xfrm>
            <a:off x="1370071" y="3632833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2348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テーブル, 大きい, 鳥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BBFCFBE-4535-B0A8-EC24-E6DDB52B3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3" y="1018856"/>
            <a:ext cx="10641654" cy="438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458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3A7F354-187C-9EDD-11D3-1132B95AA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204" y="583625"/>
            <a:ext cx="8929591" cy="569075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7671158-1DF9-1AC7-F064-1FE593354670}"/>
              </a:ext>
            </a:extLst>
          </p:cNvPr>
          <p:cNvSpPr/>
          <p:nvPr/>
        </p:nvSpPr>
        <p:spPr>
          <a:xfrm>
            <a:off x="2037533" y="540433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9B7DEAC-B6CC-D44E-F317-7EA7750474EE}"/>
              </a:ext>
            </a:extLst>
          </p:cNvPr>
          <p:cNvCxnSpPr>
            <a:cxnSpLocks/>
          </p:cNvCxnSpPr>
          <p:nvPr/>
        </p:nvCxnSpPr>
        <p:spPr>
          <a:xfrm>
            <a:off x="4808306" y="2712377"/>
            <a:ext cx="55172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60198B43-16B1-900A-35B2-A9A90C7CACF8}"/>
              </a:ext>
            </a:extLst>
          </p:cNvPr>
          <p:cNvCxnSpPr>
            <a:cxnSpLocks/>
          </p:cNvCxnSpPr>
          <p:nvPr/>
        </p:nvCxnSpPr>
        <p:spPr>
          <a:xfrm>
            <a:off x="2479983" y="3162728"/>
            <a:ext cx="178379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CAC94FF2-E1B0-4019-12E8-75231B18A37F}"/>
              </a:ext>
            </a:extLst>
          </p:cNvPr>
          <p:cNvCxnSpPr>
            <a:cxnSpLocks/>
          </p:cNvCxnSpPr>
          <p:nvPr/>
        </p:nvCxnSpPr>
        <p:spPr>
          <a:xfrm>
            <a:off x="6647380" y="4056579"/>
            <a:ext cx="27209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53836A72-2E7C-3FE5-EAD6-F2B7A0AACF10}"/>
              </a:ext>
            </a:extLst>
          </p:cNvPr>
          <p:cNvCxnSpPr>
            <a:cxnSpLocks/>
          </p:cNvCxnSpPr>
          <p:nvPr/>
        </p:nvCxnSpPr>
        <p:spPr>
          <a:xfrm>
            <a:off x="3053993" y="5351246"/>
            <a:ext cx="430230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089838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屋内, テーブル, 大きい, 鳥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BBFCFBE-4535-B0A8-EC24-E6DDB52B3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73" y="1018856"/>
            <a:ext cx="10641654" cy="438535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8879FDA-CC2D-8575-B3D5-DFC01F3C8073}"/>
              </a:ext>
            </a:extLst>
          </p:cNvPr>
          <p:cNvSpPr txBox="1"/>
          <p:nvPr/>
        </p:nvSpPr>
        <p:spPr>
          <a:xfrm>
            <a:off x="3362650" y="1621510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6435D6D6-5261-0B8B-2492-4CC3DF5479FE}"/>
              </a:ext>
            </a:extLst>
          </p:cNvPr>
          <p:cNvSpPr/>
          <p:nvPr/>
        </p:nvSpPr>
        <p:spPr>
          <a:xfrm>
            <a:off x="1257056" y="321593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8920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E4CA21C-4C59-A1BD-B3CC-E375D5130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10" y="837356"/>
            <a:ext cx="9701580" cy="4720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4229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ーブル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E4CA21C-4C59-A1BD-B3CC-E375D5130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210" y="837356"/>
            <a:ext cx="9701580" cy="472096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CA73BD7-04E1-CEF6-470B-D6D264F35053}"/>
              </a:ext>
            </a:extLst>
          </p:cNvPr>
          <p:cNvSpPr/>
          <p:nvPr/>
        </p:nvSpPr>
        <p:spPr>
          <a:xfrm>
            <a:off x="1996795" y="495226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5278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FBE022-E8F9-896A-DF0A-6010CDF95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1" y="1651033"/>
            <a:ext cx="10620637" cy="268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322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43FBE022-E8F9-896A-DF0A-6010CDF954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81" y="1651033"/>
            <a:ext cx="10620637" cy="268466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42582E9-7BE0-4364-3A96-5AC8E65C94BF}"/>
              </a:ext>
            </a:extLst>
          </p:cNvPr>
          <p:cNvSpPr/>
          <p:nvPr/>
        </p:nvSpPr>
        <p:spPr>
          <a:xfrm>
            <a:off x="1257056" y="379128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5769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DE53773-3A2A-CD37-7914-EA495AF3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5" y="835104"/>
            <a:ext cx="10577329" cy="5187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84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DE53773-3A2A-CD37-7914-EA495AF383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335" y="835104"/>
            <a:ext cx="10577329" cy="518779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254BFBE-4C4D-1824-B45F-B0D6C7EB2165}"/>
              </a:ext>
            </a:extLst>
          </p:cNvPr>
          <p:cNvSpPr/>
          <p:nvPr/>
        </p:nvSpPr>
        <p:spPr>
          <a:xfrm>
            <a:off x="1318701" y="398649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2106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B3AF117-1C7B-BA3D-D043-ED4DE9CF9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23" y="707031"/>
            <a:ext cx="10223753" cy="5443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519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B3AF117-1C7B-BA3D-D043-ED4DE9CF9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23" y="707031"/>
            <a:ext cx="10223753" cy="544393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A31A710D-004C-613C-B839-77D13FEDEE30}"/>
              </a:ext>
            </a:extLst>
          </p:cNvPr>
          <p:cNvSpPr/>
          <p:nvPr/>
        </p:nvSpPr>
        <p:spPr>
          <a:xfrm>
            <a:off x="1575555" y="173645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2EF717E-1F7B-74DA-04DC-F9B6046597E8}"/>
              </a:ext>
            </a:extLst>
          </p:cNvPr>
          <p:cNvSpPr txBox="1"/>
          <p:nvPr/>
        </p:nvSpPr>
        <p:spPr>
          <a:xfrm>
            <a:off x="8400728" y="3218715"/>
            <a:ext cx="3209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バインド機構</a:t>
            </a:r>
            <a:endParaRPr lang="en-US" altLang="ja-JP" sz="2000" b="1" u="sng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BC449A0-5E1A-F91A-0F57-780B988BB518}"/>
              </a:ext>
            </a:extLst>
          </p:cNvPr>
          <p:cNvSpPr txBox="1"/>
          <p:nvPr/>
        </p:nvSpPr>
        <p:spPr>
          <a:xfrm>
            <a:off x="5398961" y="4203322"/>
            <a:ext cx="3209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ワンタイムパスワード</a:t>
            </a:r>
            <a:endParaRPr lang="en-US" altLang="ja-JP" sz="2000" b="1" u="sng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21E7413-A3A4-3DC3-D00F-2DECC711C97E}"/>
              </a:ext>
            </a:extLst>
          </p:cNvPr>
          <p:cNvSpPr txBox="1"/>
          <p:nvPr/>
        </p:nvSpPr>
        <p:spPr>
          <a:xfrm>
            <a:off x="3416050" y="5672526"/>
            <a:ext cx="36731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チャレンジレスポンス認証</a:t>
            </a:r>
            <a:endParaRPr lang="en-US" altLang="ja-JP" sz="20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2329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FBFA9D-ACB4-FC28-A50F-1126674ED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7" y="1182950"/>
            <a:ext cx="9839386" cy="398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79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A7F2AEA-F0F8-E376-EFFF-88C4B140F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72" y="1729150"/>
            <a:ext cx="10321255" cy="3222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150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D4FBFA9D-ACB4-FC28-A50F-1126674EDE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07" y="1182950"/>
            <a:ext cx="9839386" cy="3984951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6317C4B5-6529-82C8-BB9A-6BE116D4DF93}"/>
              </a:ext>
            </a:extLst>
          </p:cNvPr>
          <p:cNvSpPr/>
          <p:nvPr/>
        </p:nvSpPr>
        <p:spPr>
          <a:xfrm>
            <a:off x="1883779" y="459267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1526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F48AE6E-04AA-7251-55AE-1AEA92793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59" y="1135241"/>
            <a:ext cx="10191681" cy="427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697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F48AE6E-04AA-7251-55AE-1AEA927938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59" y="1135241"/>
            <a:ext cx="10191681" cy="427924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6A56A2-4ABC-5BD7-67CE-6064FE19C388}"/>
              </a:ext>
            </a:extLst>
          </p:cNvPr>
          <p:cNvSpPr txBox="1"/>
          <p:nvPr/>
        </p:nvSpPr>
        <p:spPr>
          <a:xfrm>
            <a:off x="3362649" y="2011928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10C2D066-2238-E702-7550-6E2239CE50FD}"/>
              </a:ext>
            </a:extLst>
          </p:cNvPr>
          <p:cNvSpPr/>
          <p:nvPr/>
        </p:nvSpPr>
        <p:spPr>
          <a:xfrm>
            <a:off x="1842683" y="476732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44972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A197D4C-6216-C6E1-C5F6-BF4FBFE5F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1" y="2061612"/>
            <a:ext cx="10962538" cy="224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361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A197D4C-6216-C6E1-C5F6-BF4FBFE5F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31" y="2061612"/>
            <a:ext cx="10962538" cy="224326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68555C8-7F55-8CB4-9E44-25FDDAFE7F52}"/>
              </a:ext>
            </a:extLst>
          </p:cNvPr>
          <p:cNvSpPr/>
          <p:nvPr/>
        </p:nvSpPr>
        <p:spPr>
          <a:xfrm>
            <a:off x="8808562" y="369881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84329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907335D-1267-BCFE-2A91-4A1F2710F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3" y="945223"/>
            <a:ext cx="10739133" cy="473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403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907335D-1267-BCFE-2A91-4A1F2710F0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33" y="945223"/>
            <a:ext cx="10739133" cy="4736387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BB04C8C-1E96-8003-F3BD-41F106CC03B5}"/>
              </a:ext>
            </a:extLst>
          </p:cNvPr>
          <p:cNvSpPr/>
          <p:nvPr/>
        </p:nvSpPr>
        <p:spPr>
          <a:xfrm>
            <a:off x="1298153" y="310035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12E514E4-8375-B36F-531A-BBF5808D9F8C}"/>
              </a:ext>
            </a:extLst>
          </p:cNvPr>
          <p:cNvSpPr txBox="1"/>
          <p:nvPr/>
        </p:nvSpPr>
        <p:spPr>
          <a:xfrm>
            <a:off x="8739775" y="2618049"/>
            <a:ext cx="3209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コンペア法</a:t>
            </a:r>
            <a:endParaRPr lang="en-US" altLang="ja-JP" sz="2000" b="1" u="sng" dirty="0">
              <a:solidFill>
                <a:srgbClr val="0070C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3505EBF1-D04D-A5F5-82A4-E947D40E04EA}"/>
              </a:ext>
            </a:extLst>
          </p:cNvPr>
          <p:cNvSpPr txBox="1"/>
          <p:nvPr/>
        </p:nvSpPr>
        <p:spPr>
          <a:xfrm>
            <a:off x="5934931" y="4149829"/>
            <a:ext cx="4750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静的解析（ホワイトボックス解析）</a:t>
            </a:r>
            <a:endParaRPr lang="en-US" altLang="ja-JP" sz="2000" b="1" u="sng" dirty="0">
              <a:solidFill>
                <a:srgbClr val="0070C0"/>
              </a:solidFill>
            </a:endParaRP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CE2657D-8A1B-73A2-F464-57BA2A084C11}"/>
              </a:ext>
            </a:extLst>
          </p:cNvPr>
          <p:cNvSpPr txBox="1"/>
          <p:nvPr/>
        </p:nvSpPr>
        <p:spPr>
          <a:xfrm>
            <a:off x="7640442" y="5222176"/>
            <a:ext cx="3209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</a:rPr>
              <a:t>⇒ 検出法</a:t>
            </a:r>
            <a:endParaRPr lang="en-US" altLang="ja-JP" sz="20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0202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906C952-811B-50C0-A431-38431404C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5" y="966684"/>
            <a:ext cx="10734470" cy="464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89743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1906C952-811B-50C0-A431-38431404C7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765" y="966684"/>
            <a:ext cx="10734470" cy="464300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762C644-C6D7-53CB-B768-8212B24C21DE}"/>
              </a:ext>
            </a:extLst>
          </p:cNvPr>
          <p:cNvSpPr/>
          <p:nvPr/>
        </p:nvSpPr>
        <p:spPr>
          <a:xfrm>
            <a:off x="1257056" y="2021564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ECC48AA-DA7A-8A54-5992-D489E94B9BC5}"/>
              </a:ext>
            </a:extLst>
          </p:cNvPr>
          <p:cNvSpPr txBox="1"/>
          <p:nvPr/>
        </p:nvSpPr>
        <p:spPr>
          <a:xfrm>
            <a:off x="3362650" y="1467522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732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6D1F5ED-4C4B-31FC-F340-4804C15DD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21" y="533924"/>
            <a:ext cx="8946158" cy="5790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9038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A7F2AEA-F0F8-E376-EFFF-88C4B140F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72" y="1729150"/>
            <a:ext cx="10321255" cy="322299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2D95182-F463-ECE7-DF77-62393C575FB9}"/>
              </a:ext>
            </a:extLst>
          </p:cNvPr>
          <p:cNvSpPr/>
          <p:nvPr/>
        </p:nvSpPr>
        <p:spPr>
          <a:xfrm>
            <a:off x="1493003" y="434609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934755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6D1F5ED-4C4B-31FC-F340-4804C15DD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921" y="533924"/>
            <a:ext cx="8946158" cy="579015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540859D-FEE7-6D97-7E1D-B1816B805770}"/>
              </a:ext>
            </a:extLst>
          </p:cNvPr>
          <p:cNvSpPr/>
          <p:nvPr/>
        </p:nvSpPr>
        <p:spPr>
          <a:xfrm>
            <a:off x="1996796" y="443599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D2134F82-9E10-82B0-A60A-C9D9663D2211}"/>
              </a:ext>
            </a:extLst>
          </p:cNvPr>
          <p:cNvSpPr txBox="1"/>
          <p:nvPr/>
        </p:nvSpPr>
        <p:spPr>
          <a:xfrm>
            <a:off x="1955092" y="3033828"/>
            <a:ext cx="853482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個人番号（マイナンバー）は、「社会保障」「税」「災害対策」の範囲のみで利用可能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4792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706638E-E06D-F741-3731-952671ACD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2" y="1673733"/>
            <a:ext cx="11007615" cy="276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9261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9706638E-E06D-F741-3731-952671ACD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92" y="1673733"/>
            <a:ext cx="11007615" cy="276470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FE556AC-17C6-6BE8-B653-2BEF83A3B01E}"/>
              </a:ext>
            </a:extLst>
          </p:cNvPr>
          <p:cNvSpPr/>
          <p:nvPr/>
        </p:nvSpPr>
        <p:spPr>
          <a:xfrm>
            <a:off x="1205686" y="334693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08818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910A0E6-A7CE-E841-0146-E95F1472B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8" y="1119883"/>
            <a:ext cx="11100603" cy="433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138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910A0E6-A7CE-E841-0146-E95F1472B9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698" y="1119883"/>
            <a:ext cx="11100603" cy="4335693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1F04C6B5-4A83-8AFB-CBC2-56104D6F66A1}"/>
              </a:ext>
            </a:extLst>
          </p:cNvPr>
          <p:cNvSpPr/>
          <p:nvPr/>
        </p:nvSpPr>
        <p:spPr>
          <a:xfrm>
            <a:off x="1154315" y="494970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22D61EC-A73E-80F6-24C0-C5E2413C474E}"/>
              </a:ext>
            </a:extLst>
          </p:cNvPr>
          <p:cNvSpPr txBox="1"/>
          <p:nvPr/>
        </p:nvSpPr>
        <p:spPr>
          <a:xfrm>
            <a:off x="3362649" y="2453841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29446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021F6F8-3A35-9EB4-9D0E-F572CEAB5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0" y="1027781"/>
            <a:ext cx="11023239" cy="432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73177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8021F6F8-3A35-9EB4-9D0E-F572CEAB5F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380" y="1027781"/>
            <a:ext cx="11023239" cy="432505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04F3094-44EA-F586-462F-C9063460AE13}"/>
              </a:ext>
            </a:extLst>
          </p:cNvPr>
          <p:cNvSpPr/>
          <p:nvPr/>
        </p:nvSpPr>
        <p:spPr>
          <a:xfrm>
            <a:off x="1133767" y="492915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C2252781-B61A-80A9-C083-498D4B3794E4}"/>
              </a:ext>
            </a:extLst>
          </p:cNvPr>
          <p:cNvCxnSpPr>
            <a:cxnSpLocks/>
          </p:cNvCxnSpPr>
          <p:nvPr/>
        </p:nvCxnSpPr>
        <p:spPr>
          <a:xfrm>
            <a:off x="3455541" y="1541125"/>
            <a:ext cx="500009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26281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9F82612-1459-26AE-E04F-27B052C81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2" y="1612475"/>
            <a:ext cx="11152975" cy="32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3914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9F82612-1459-26AE-E04F-27B052C81C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12" y="1612475"/>
            <a:ext cx="11152975" cy="3267750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9084537-66AA-F859-ECD3-19672350C3C1}"/>
              </a:ext>
            </a:extLst>
          </p:cNvPr>
          <p:cNvSpPr/>
          <p:nvPr/>
        </p:nvSpPr>
        <p:spPr>
          <a:xfrm>
            <a:off x="1144042" y="2730482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130192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498087F-DB05-9994-F651-8BBC3FD5B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46" y="1464494"/>
            <a:ext cx="10734108" cy="342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101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F5EF804-923A-3459-51D4-1B3D7660629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148"/>
          <a:stretch/>
        </p:blipFill>
        <p:spPr>
          <a:xfrm>
            <a:off x="1069871" y="1061463"/>
            <a:ext cx="9486120" cy="1034463"/>
          </a:xfrm>
          <a:prstGeom prst="rect">
            <a:avLst/>
          </a:prstGeom>
        </p:spPr>
      </p:pic>
      <p:pic>
        <p:nvPicPr>
          <p:cNvPr id="5" name="図 4" descr="テキスト, ロゴ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D63600F-FA3C-D4F6-E4F9-B696F91CE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888" y="2355747"/>
            <a:ext cx="7605490" cy="1034463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C4F1C90-94F3-69C7-A7EF-9E2E939AA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451" y="3751164"/>
            <a:ext cx="9875327" cy="1138245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9C162D7-5EBE-45B4-392D-89D4F142BD67}"/>
              </a:ext>
            </a:extLst>
          </p:cNvPr>
          <p:cNvSpPr txBox="1"/>
          <p:nvPr/>
        </p:nvSpPr>
        <p:spPr>
          <a:xfrm>
            <a:off x="1521935" y="5250363"/>
            <a:ext cx="94097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600" dirty="0"/>
              <a:t>（出典）</a:t>
            </a:r>
            <a:r>
              <a:rPr lang="en-US" altLang="ja-JP" sz="1600" dirty="0"/>
              <a:t>JIS Q 27000:2019</a:t>
            </a:r>
            <a:r>
              <a:rPr lang="ja-JP" altLang="en-US" sz="1600" dirty="0"/>
              <a:t>　情報セキュリティマネジメントシステム</a:t>
            </a:r>
            <a:r>
              <a:rPr lang="en-US" altLang="ja-JP" sz="1600" dirty="0"/>
              <a:t>-</a:t>
            </a:r>
            <a:r>
              <a:rPr lang="ja-JP" altLang="en-US" sz="1600" dirty="0"/>
              <a:t>用語</a:t>
            </a:r>
            <a:endParaRPr lang="en-US" altLang="ja-JP" sz="1600" dirty="0"/>
          </a:p>
          <a:p>
            <a:r>
              <a:rPr lang="en-US" altLang="ja-JP" sz="1600" dirty="0"/>
              <a:t>https://kikakurui.com/q/Q27000-2019-01.html</a:t>
            </a:r>
            <a:endParaRPr lang="ja-JP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713573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2498087F-DB05-9994-F651-8BBC3FD5B3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46" y="1464494"/>
            <a:ext cx="10734108" cy="342600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09210A6-7E79-8CF1-64EF-886BD9DC3D63}"/>
              </a:ext>
            </a:extLst>
          </p:cNvPr>
          <p:cNvSpPr/>
          <p:nvPr/>
        </p:nvSpPr>
        <p:spPr>
          <a:xfrm>
            <a:off x="1328977" y="3226209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5662B75F-F125-9EE1-C3DF-33633A0E16F7}"/>
              </a:ext>
            </a:extLst>
          </p:cNvPr>
          <p:cNvSpPr txBox="1"/>
          <p:nvPr/>
        </p:nvSpPr>
        <p:spPr>
          <a:xfrm>
            <a:off x="1683766" y="2070241"/>
            <a:ext cx="8534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システム監査人は主体的に改善活動は行いません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46154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DD316BB-27DC-B4E9-C19B-C70310B16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22" y="1890772"/>
            <a:ext cx="10770355" cy="232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31851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3DD316BB-27DC-B4E9-C19B-C70310B165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822" y="1890772"/>
            <a:ext cx="10770355" cy="232163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704EC1D6-734E-895A-B80C-3C7CFB295595}"/>
              </a:ext>
            </a:extLst>
          </p:cNvPr>
          <p:cNvSpPr/>
          <p:nvPr/>
        </p:nvSpPr>
        <p:spPr>
          <a:xfrm>
            <a:off x="8788013" y="359608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5793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人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713809B-2884-A91C-1FD6-2C0FB2CDC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7" y="619701"/>
            <a:ext cx="10551766" cy="561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79777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人 が含まれている画像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7713809B-2884-A91C-1FD6-2C0FB2CDC8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117" y="619701"/>
            <a:ext cx="10551766" cy="561859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1C98FAA-4987-CB21-BC07-A409F7A1C060}"/>
              </a:ext>
            </a:extLst>
          </p:cNvPr>
          <p:cNvSpPr/>
          <p:nvPr/>
        </p:nvSpPr>
        <p:spPr>
          <a:xfrm>
            <a:off x="1328975" y="2188520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94B95591-DDDD-2C2F-2A37-96ADD27A03D0}"/>
              </a:ext>
            </a:extLst>
          </p:cNvPr>
          <p:cNvSpPr txBox="1"/>
          <p:nvPr/>
        </p:nvSpPr>
        <p:spPr>
          <a:xfrm>
            <a:off x="3362650" y="1634478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8194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867BFC0-CE77-8D90-850C-3EE60F965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2" y="563032"/>
            <a:ext cx="10476275" cy="573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91506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A867BFC0-CE77-8D90-850C-3EE60F965D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862" y="563032"/>
            <a:ext cx="10476275" cy="5731936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59EED3E-4473-78C2-7BEC-11C0BABE0851}"/>
              </a:ext>
            </a:extLst>
          </p:cNvPr>
          <p:cNvSpPr txBox="1"/>
          <p:nvPr/>
        </p:nvSpPr>
        <p:spPr>
          <a:xfrm>
            <a:off x="1828587" y="1638726"/>
            <a:ext cx="8534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IT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分野でのインシデントは、システム障害、情報漏えいなどが該当する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ECA76168-22CD-0855-73AC-F72E0E3B0B52}"/>
              </a:ext>
            </a:extLst>
          </p:cNvPr>
          <p:cNvSpPr/>
          <p:nvPr/>
        </p:nvSpPr>
        <p:spPr>
          <a:xfrm>
            <a:off x="1355315" y="571255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87162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9C912A5-F37D-AD2D-EC70-131CF91F9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8" y="1070387"/>
            <a:ext cx="11132596" cy="445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90560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69C912A5-F37D-AD2D-EC70-131CF91F9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88" y="1070387"/>
            <a:ext cx="11132596" cy="445710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51C111C3-EA03-E6A9-5985-C6312E2BCC1A}"/>
              </a:ext>
            </a:extLst>
          </p:cNvPr>
          <p:cNvSpPr/>
          <p:nvPr/>
        </p:nvSpPr>
        <p:spPr>
          <a:xfrm>
            <a:off x="1180654" y="4900897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CA8515B6-B10A-8EDF-F0EF-E451FF4FFDEB}"/>
              </a:ext>
            </a:extLst>
          </p:cNvPr>
          <p:cNvSpPr txBox="1"/>
          <p:nvPr/>
        </p:nvSpPr>
        <p:spPr>
          <a:xfrm>
            <a:off x="3944082" y="1638727"/>
            <a:ext cx="48809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WBS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：</a:t>
            </a:r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Work Breakdown Structure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19121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C5A6C73-65F2-8B6D-81D5-82FB3BB59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0" y="1901500"/>
            <a:ext cx="11364860" cy="173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120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E2AE6818-5640-837E-67D8-F13CB0E029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39" y="1692343"/>
            <a:ext cx="10811240" cy="323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0222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C5A6C73-65F2-8B6D-81D5-82FB3BB59A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70" y="1901500"/>
            <a:ext cx="11364860" cy="173815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76418A5-BA24-80E7-B5B2-54D5618981D7}"/>
              </a:ext>
            </a:extLst>
          </p:cNvPr>
          <p:cNvSpPr/>
          <p:nvPr/>
        </p:nvSpPr>
        <p:spPr>
          <a:xfrm>
            <a:off x="1047089" y="3141325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BFD55B6-AA25-0124-978D-3E6E3C042CCA}"/>
              </a:ext>
            </a:extLst>
          </p:cNvPr>
          <p:cNvSpPr txBox="1"/>
          <p:nvPr/>
        </p:nvSpPr>
        <p:spPr>
          <a:xfrm>
            <a:off x="1396091" y="3639655"/>
            <a:ext cx="714173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PERT</a:t>
            </a:r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：</a:t>
            </a:r>
            <a:r>
              <a:rPr lang="en-US" altLang="ja-JP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Program Evaluation and Review Technique</a:t>
            </a:r>
          </a:p>
          <a:p>
            <a:r>
              <a:rPr lang="ja-JP" altLang="en-US" sz="2000" b="1" dirty="0">
                <a:solidFill>
                  <a:srgbClr val="0070C0"/>
                </a:solidFill>
                <a:latin typeface="Helvetica" panose="020B0604020202020204" pitchFamily="34" charset="0"/>
              </a:rPr>
              <a:t>別名：アローダイアグラム</a:t>
            </a:r>
            <a:endParaRPr lang="ja-JP" altLang="en-US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183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AA076FF-9796-444A-A06F-3D47BB887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7" y="1817410"/>
            <a:ext cx="10627986" cy="274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53735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0AA076FF-9796-444A-A06F-3D47BB887C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07" y="1817410"/>
            <a:ext cx="10627986" cy="2744316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C610152-1B2E-EBDB-F8B2-BA967AD847F5}"/>
              </a:ext>
            </a:extLst>
          </p:cNvPr>
          <p:cNvSpPr/>
          <p:nvPr/>
        </p:nvSpPr>
        <p:spPr>
          <a:xfrm>
            <a:off x="6297184" y="3449548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468834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9CBF3B3-FBED-C298-BAB9-E7A5D4960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20" y="1335232"/>
            <a:ext cx="10690998" cy="361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2024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59CBF3B3-FBED-C298-BAB9-E7A5D4960D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20" y="1335232"/>
            <a:ext cx="10690998" cy="361691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FA637A36-46C4-1ACF-F8EE-68024F87818F}"/>
              </a:ext>
            </a:extLst>
          </p:cNvPr>
          <p:cNvSpPr/>
          <p:nvPr/>
        </p:nvSpPr>
        <p:spPr>
          <a:xfrm>
            <a:off x="1540248" y="445409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87655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834BA76-3536-50FD-83FE-8D85D7770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4" y="1321042"/>
            <a:ext cx="10872352" cy="376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010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C834BA76-3536-50FD-83FE-8D85D7770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4" y="1321042"/>
            <a:ext cx="10872352" cy="3764665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9F3736BA-973C-D2BE-91F1-75FCC77E5B9E}"/>
              </a:ext>
            </a:extLst>
          </p:cNvPr>
          <p:cNvSpPr/>
          <p:nvPr/>
        </p:nvSpPr>
        <p:spPr>
          <a:xfrm>
            <a:off x="1201201" y="3960936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05711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1B37200-8157-7E3B-21BB-7011DA5B7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4" y="641956"/>
            <a:ext cx="10309292" cy="5111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0260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テキスト, 手紙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1B37200-8157-7E3B-21BB-7011DA5B71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54" y="641956"/>
            <a:ext cx="10309292" cy="5111571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56D6001-0CC2-3137-A906-24610AE1BE5B}"/>
              </a:ext>
            </a:extLst>
          </p:cNvPr>
          <p:cNvSpPr txBox="1"/>
          <p:nvPr/>
        </p:nvSpPr>
        <p:spPr>
          <a:xfrm>
            <a:off x="3362650" y="1145569"/>
            <a:ext cx="5466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ja-JP" altLang="en-US" sz="2800" b="1" dirty="0">
                <a:solidFill>
                  <a:srgbClr val="FF0000"/>
                </a:solidFill>
                <a:latin typeface="Helvetica" panose="020B0604020202020204" pitchFamily="34" charset="0"/>
              </a:rPr>
              <a:t>個別の解説動画をご覧ください</a:t>
            </a:r>
            <a:endParaRPr lang="ja-JP" altLang="en-US" sz="2800" b="1" dirty="0">
              <a:solidFill>
                <a:srgbClr val="FF0000"/>
              </a:solidFill>
            </a:endParaRPr>
          </a:p>
        </p:txBody>
      </p:sp>
      <p:sp>
        <p:nvSpPr>
          <p:cNvPr id="4" name="楕円 3">
            <a:extLst>
              <a:ext uri="{FF2B5EF4-FFF2-40B4-BE49-F238E27FC236}">
                <a16:creationId xmlns:a16="http://schemas.microsoft.com/office/drawing/2014/main" id="{ADD7239B-37AE-66C2-20C9-2D1247F8BF74}"/>
              </a:ext>
            </a:extLst>
          </p:cNvPr>
          <p:cNvSpPr/>
          <p:nvPr/>
        </p:nvSpPr>
        <p:spPr>
          <a:xfrm>
            <a:off x="1458055" y="2720241"/>
            <a:ext cx="442450" cy="40558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4884705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&#10;&#10;AI によって生成されたコンテンツは間違っている可能性があります。">
            <a:extLst>
              <a:ext uri="{FF2B5EF4-FFF2-40B4-BE49-F238E27FC236}">
                <a16:creationId xmlns:a16="http://schemas.microsoft.com/office/drawing/2014/main" id="{F98EE229-ED5B-61A3-A9D8-AAFB80C29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45" y="1503440"/>
            <a:ext cx="11006509" cy="3325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6789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1137</TotalTime>
  <Words>509</Words>
  <Application>Microsoft Office PowerPoint</Application>
  <PresentationFormat>ワイド画面</PresentationFormat>
  <Paragraphs>259</Paragraphs>
  <Slides>192</Slides>
  <Notes>191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192</vt:i4>
      </vt:variant>
    </vt:vector>
  </HeadingPairs>
  <TitlesOfParts>
    <vt:vector size="199" baseType="lpstr">
      <vt:lpstr>Noto Sans JP</vt:lpstr>
      <vt:lpstr>けいふぉんと</vt:lpstr>
      <vt:lpstr>游ゴシック</vt:lpstr>
      <vt:lpstr>游ゴシック Light</vt:lpstr>
      <vt:lpstr>Arial</vt:lpstr>
      <vt:lpstr>Helvetica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304</cp:revision>
  <dcterms:created xsi:type="dcterms:W3CDTF">2023-10-12T01:21:29Z</dcterms:created>
  <dcterms:modified xsi:type="dcterms:W3CDTF">2025-04-23T07:23:49Z</dcterms:modified>
</cp:coreProperties>
</file>